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59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182D7C-A01A-5C37-27AD-7D0C928D2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7356EA-6F7B-6B5F-59AB-91B1D5FF1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DD67A8-25D5-4A92-7A0B-609DDA58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A42C25-D52E-8625-2ADC-FFC0F6A5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1E85AC-4493-62F4-015C-1E570299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72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FF02D1-A4E6-16ED-233E-0781AF2B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A21243-DCE7-A112-14E9-C2418B161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D37C44-0CD7-AFE1-BD82-D4A17727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AE3531-DB91-C462-BBF6-353CFE6A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2FACE5-585F-E4FF-3693-D3CB34F2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156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5AE8F9E-8A31-B6F7-CBC8-270BC15F0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A6B241F-A778-AD3E-750D-E085DB9DE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718F98-9A18-FFEC-F9B6-F902AE31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9A434F-CC9C-F06B-8C1D-B7DA8B95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4EE080-CC5E-38CF-0FB1-81A3AF68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621FAB-A1F1-EFD5-CC1A-342633D8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366630-A765-8A58-C2D7-92813CFB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E979B4-A2CC-54F6-CCC7-F7865CB8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DDD352-7E8A-63F3-7A37-BCD5A22C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9D64A9-3B2F-D646-A0B7-5CAAB1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22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DEDBBB-CAA1-E13D-4DF0-FF95BB0B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EEA094-4DE7-D88B-5E3E-B2558EA7F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A4F66C-3309-CA02-4147-25745587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D9CED3-5085-7057-7798-710A0AC4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AC4176-C9E5-FC48-0184-A1EA523D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0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E1B541-9CF1-2364-E7B5-4D800AD4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9248ED-BC5A-6A1B-D652-0A84B3CE4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62FE93-BF39-0CF0-0B60-1CB81FF89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1CC207-38B4-5B55-6B69-78A47B38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3CBABD-BB61-B1FE-C059-8E023C94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4EBBA8-5A50-3499-9B09-6D33AEF3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449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DE330E-EB72-1752-63E0-B2E460A9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B7CEF3-42A2-74CD-A7AC-36F84AEEF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82A3C9-8E01-96E2-89FA-07F8B2C13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5A34BB2-3257-22DA-5BE7-46915A54A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65FB244-5CF9-2FF2-51A2-4CE81D049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B13693-EED5-2F37-EB8C-1F3FB99F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4504151-B887-2676-B40C-64D22438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5EEC7B4-773D-1862-2BAC-BAEE9DD8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0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D98822-C948-98C0-6E08-CB219589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BD6AF00-8970-22A1-1A20-51DD9239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581DFBC-0569-F3CF-453B-4988C4C8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DDE18B3-5841-8330-A7E3-E9056BF5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45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C3577F-9F7A-85F5-AAD2-B57D3282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E8B6E0B-8573-4BF3-9279-C83D1911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3BB1DC2-8787-C2EC-6C3A-4D0BC689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10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CD453-5168-C80C-B24C-17812742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8D23B9-B6D0-C4B6-4A98-5BB7494A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422DF6-21F9-C7F9-9D4F-F30C0F476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E411FFA-EB88-306C-79EC-FCB349A0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39401E-344D-861F-5370-F37F252A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BC4366-9223-5531-BF78-5B3BAB9B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5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A38FB8-B61B-05DA-41F4-601BC69E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5135FC-26DB-5BA8-A0CE-6C957159A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40DE860-84B6-A67A-83B9-2FB29047D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8CEC6CB-FFFF-5493-B8F9-7051ECA6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77D95E3-CCE9-781A-F920-26722734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5790481-CF6E-D442-A3D4-E6E83D9C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87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22B7D5-6155-3140-B2F5-1D86FC9B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01E77B-697F-33BF-D0B7-2EA3BBDC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08B173-911E-A618-E1C4-6789DD1D0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C6CC-5EDF-4DD4-8FCB-181D87F685FB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BC29D-FA3F-3FEE-F7A8-DF437A11A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F21741-C551-AEFC-C3FB-2110B93FE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6278-F1B5-4390-B498-287C36854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58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668ED4-A37B-5EC2-6CAA-AFDC4117A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760" y="762000"/>
            <a:ext cx="9255760" cy="3230880"/>
          </a:xfrm>
        </p:spPr>
        <p:txBody>
          <a:bodyPr>
            <a:normAutofit/>
          </a:bodyPr>
          <a:lstStyle/>
          <a:p>
            <a:r>
              <a:rPr lang="nb-NO" b="1" dirty="0"/>
              <a:t>Velkommen til høstmøte </a:t>
            </a:r>
            <a:br>
              <a:rPr lang="nb-NO" dirty="0"/>
            </a:br>
            <a:r>
              <a:rPr lang="nb-NO" dirty="0"/>
              <a:t>17.oktober.23</a:t>
            </a:r>
            <a:br>
              <a:rPr lang="nb-NO" dirty="0"/>
            </a:br>
            <a:endParaRPr lang="nb-NO" dirty="0"/>
          </a:p>
        </p:txBody>
      </p:sp>
      <p:pic>
        <p:nvPicPr>
          <p:cNvPr id="5" name="Bilde 4" descr="Blader av forskjellige farger på treskjæring">
            <a:extLst>
              <a:ext uri="{FF2B5EF4-FFF2-40B4-BE49-F238E27FC236}">
                <a16:creationId xmlns:a16="http://schemas.microsoft.com/office/drawing/2014/main" id="{BDF9AB99-A556-D61C-7136-B8242F509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67" y="3197763"/>
            <a:ext cx="2652265" cy="19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4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5D9171-6BD9-2617-14CF-F89E40AD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</p:spPr>
        <p:txBody>
          <a:bodyPr/>
          <a:lstStyle/>
          <a:p>
            <a:pPr algn="ctr"/>
            <a:r>
              <a:rPr lang="nb-NO" b="1" dirty="0"/>
              <a:t>Årets sesong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9865C7-3B91-5A34-77D6-285DF20AC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48460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400" dirty="0"/>
              <a:t>På vårmøte kom det frem flere ønsker fra de som var tilstede, dette har vi prøvd å gjøre noe med</a:t>
            </a:r>
            <a:r>
              <a:rPr lang="nb-NO" sz="2400" dirty="0">
                <a:sym typeface="Wingdings" panose="05000000000000000000" pitchFamily="2" charset="2"/>
              </a:rPr>
              <a:t> </a:t>
            </a:r>
            <a:r>
              <a:rPr lang="nb-NO" sz="2400" dirty="0"/>
              <a:t>Dette har skjedd i løpet av sesongen: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dirty="0"/>
              <a:t>27 april hadde vi regelkveld med Magnus, 15 stk. deltok.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dirty="0"/>
              <a:t>Flere annerledes turneringer, her har vi hatt ca. annenhver damedag med noe annet enn slagspill. Til sammen 7 damedager. (inkl. en som ble avlyst)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dirty="0"/>
              <a:t>Det har kommet info om damegruppa i proshop, samt turneringsoversikt.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dirty="0"/>
              <a:t>Damegruppa kan nå sende ut info sammen med klubbinfo som sendes ut på epost.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dirty="0"/>
              <a:t>Vi har gått ned til kr.300 for sesongen, og da kuttet litt på premier.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400" dirty="0"/>
              <a:t>Nye TOALETTER på hull 8 og 13</a:t>
            </a:r>
            <a:r>
              <a:rPr lang="nb-NO" sz="2400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854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B35358-E1B2-C866-53B3-5AC9CB52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/>
          <a:lstStyle/>
          <a:p>
            <a:r>
              <a:rPr lang="nb-NO" b="1" dirty="0"/>
              <a:t>Tirsdagsturneringer 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Vi har hatt 13 turneringer, hvorav 2 avlyst. 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Av disse har det vært:2 scramble, </a:t>
            </a:r>
            <a:r>
              <a:rPr lang="nb-NO" dirty="0" err="1"/>
              <a:t>snorturnering</a:t>
            </a:r>
            <a:r>
              <a:rPr lang="nb-NO" dirty="0"/>
              <a:t>, 3.køller + putter, matchspill og foursome.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I fjorårets sesong hadde vi et snitt på 9 stk. med på </a:t>
            </a:r>
            <a:r>
              <a:rPr lang="nb-NO" dirty="0" err="1"/>
              <a:t>damedagene</a:t>
            </a:r>
            <a:r>
              <a:rPr lang="nb-NO" dirty="0"/>
              <a:t>. I år har vi hatt et </a:t>
            </a:r>
            <a:r>
              <a:rPr lang="nb-NO" b="1" dirty="0"/>
              <a:t>snitt  11,7 spillere pr turnering</a:t>
            </a:r>
            <a:r>
              <a:rPr lang="nb-NO" dirty="0"/>
              <a:t>.(flest på </a:t>
            </a:r>
            <a:r>
              <a:rPr lang="nb-NO" dirty="0" err="1"/>
              <a:t>texsasscramble</a:t>
            </a:r>
            <a:r>
              <a:rPr lang="nb-NO" dirty="0"/>
              <a:t> sesongstart: 18stk, færrest 1 august med spill fra utslag 50: 4stk)</a:t>
            </a:r>
          </a:p>
          <a:p>
            <a:pPr lvl="1">
              <a:lnSpc>
                <a:spcPct val="100000"/>
              </a:lnSpc>
            </a:pPr>
            <a:r>
              <a:rPr lang="nb-NO" dirty="0">
                <a:sym typeface="Wingdings" panose="05000000000000000000" pitchFamily="2" charset="2"/>
              </a:rPr>
              <a:t>Første flight på de fleste turneringer ut ca. 17.00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169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132AB8-E3FB-1A6D-E2A2-3CADCB9B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5425123"/>
          </a:xfrm>
        </p:spPr>
        <p:txBody>
          <a:bodyPr>
            <a:normAutofit/>
          </a:bodyPr>
          <a:lstStyle/>
          <a:p>
            <a:r>
              <a:rPr lang="nb-NO" sz="4000" b="1" dirty="0"/>
              <a:t>Naboslaget :</a:t>
            </a:r>
          </a:p>
          <a:p>
            <a:pPr lvl="1"/>
            <a:r>
              <a:rPr lang="nb-NO" dirty="0"/>
              <a:t>Grønmo </a:t>
            </a:r>
            <a:r>
              <a:rPr lang="nb-NO" dirty="0" err="1"/>
              <a:t>fourball</a:t>
            </a:r>
            <a:r>
              <a:rPr lang="nb-NO" dirty="0"/>
              <a:t> 06.06.</a:t>
            </a:r>
          </a:p>
          <a:p>
            <a:pPr lvl="1"/>
            <a:r>
              <a:rPr lang="nb-NO" dirty="0"/>
              <a:t>Oppegård </a:t>
            </a:r>
            <a:r>
              <a:rPr lang="nb-NO" dirty="0" err="1"/>
              <a:t>Forsome</a:t>
            </a:r>
            <a:r>
              <a:rPr lang="nb-NO" dirty="0"/>
              <a:t> 22.08</a:t>
            </a:r>
          </a:p>
          <a:p>
            <a:pPr lvl="1"/>
            <a:r>
              <a:rPr lang="nb-NO" dirty="0"/>
              <a:t>Grønmo matchspill 07.09 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Denne gangen måtte vi jobbe hardt for å få med nok damer! Dette håper vi går lettere neste sesong.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>
                <a:sym typeface="Wingdings" panose="05000000000000000000" pitchFamily="2" charset="2"/>
              </a:rPr>
              <a:t>Takk til alle dere som var med å bidro! </a:t>
            </a:r>
          </a:p>
          <a:p>
            <a:pPr marL="457200" lvl="1" indent="0">
              <a:buNone/>
            </a:pPr>
            <a:r>
              <a:rPr lang="nb-NO" b="1" dirty="0">
                <a:sym typeface="Wingdings" panose="05000000000000000000" pitchFamily="2" charset="2"/>
              </a:rPr>
              <a:t>VI VANT Pokalen er nå hos oss på Oppegård! </a:t>
            </a:r>
            <a:endParaRPr lang="nb-NO" b="1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232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2F1582-A248-0238-3258-69C68C39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/>
              <a:t>Vår-tur til Elverum 10-11 juni.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FEFD67-EC9F-FB7E-6CC9-05334773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nb-NO" dirty="0"/>
              <a:t>Vi dro på vår-tur 10-11 juni</a:t>
            </a:r>
            <a:r>
              <a:rPr lang="nb-NO" dirty="0">
                <a:sym typeface="Wingdings" panose="05000000000000000000" pitchFamily="2" charset="2"/>
              </a:rPr>
              <a:t> </a:t>
            </a:r>
          </a:p>
          <a:p>
            <a:r>
              <a:rPr lang="nb-NO" dirty="0">
                <a:sym typeface="Wingdings" panose="05000000000000000000" pitchFamily="2" charset="2"/>
              </a:rPr>
              <a:t>12 damer var med.</a:t>
            </a:r>
          </a:p>
          <a:p>
            <a:r>
              <a:rPr lang="nb-NO" dirty="0">
                <a:sym typeface="Wingdings" panose="05000000000000000000" pitchFamily="2" charset="2"/>
              </a:rPr>
              <a:t>Vi startet ved hotellet lørdag morgen, der fikk vi utdelt diverse (vann, </a:t>
            </a:r>
            <a:r>
              <a:rPr lang="nb-NO" dirty="0" err="1">
                <a:sym typeface="Wingdings" panose="05000000000000000000" pitchFamily="2" charset="2"/>
              </a:rPr>
              <a:t>mojito</a:t>
            </a:r>
            <a:r>
              <a:rPr lang="nb-NO" dirty="0">
                <a:sym typeface="Wingdings" panose="05000000000000000000" pitchFamily="2" charset="2"/>
              </a:rPr>
              <a:t>, rosevin, pegger </a:t>
            </a:r>
            <a:r>
              <a:rPr lang="nb-NO" dirty="0" err="1">
                <a:sym typeface="Wingdings" panose="05000000000000000000" pitchFamily="2" charset="2"/>
              </a:rPr>
              <a:t>osv</a:t>
            </a:r>
            <a:r>
              <a:rPr lang="nb-NO" dirty="0">
                <a:sym typeface="Wingdings" panose="05000000000000000000" pitchFamily="2" charset="2"/>
              </a:rPr>
              <a:t>) En </a:t>
            </a:r>
            <a:r>
              <a:rPr lang="nb-NO" dirty="0" err="1">
                <a:sym typeface="Wingdings" panose="05000000000000000000" pitchFamily="2" charset="2"/>
              </a:rPr>
              <a:t>maxi</a:t>
            </a:r>
            <a:r>
              <a:rPr lang="nb-NO" dirty="0">
                <a:sym typeface="Wingdings" panose="05000000000000000000" pitchFamily="2" charset="2"/>
              </a:rPr>
              <a:t> taxi hentet oss og vi ble kjørt til </a:t>
            </a:r>
            <a:r>
              <a:rPr lang="nb-NO" dirty="0"/>
              <a:t> Elverum GK. Her var det en runde full av overraskelser og moro</a:t>
            </a:r>
            <a:r>
              <a:rPr lang="nb-NO" dirty="0">
                <a:sym typeface="Wingdings" panose="05000000000000000000" pitchFamily="2" charset="2"/>
              </a:rPr>
              <a:t>.</a:t>
            </a:r>
          </a:p>
          <a:p>
            <a:r>
              <a:rPr lang="nb-NO" dirty="0">
                <a:sym typeface="Wingdings" panose="05000000000000000000" pitchFamily="2" charset="2"/>
              </a:rPr>
              <a:t>M</a:t>
            </a:r>
            <a:r>
              <a:rPr lang="nb-NO" dirty="0"/>
              <a:t>iddag og overnatting  på Elgstua. Her ble det premiering for ulike innslag fra runden. </a:t>
            </a:r>
          </a:p>
          <a:p>
            <a:r>
              <a:rPr lang="nb-NO" dirty="0"/>
              <a:t>Søndag kjørte vi til flotte </a:t>
            </a:r>
            <a:r>
              <a:rPr lang="nb-NO" dirty="0" err="1"/>
              <a:t>Atlungstad</a:t>
            </a:r>
            <a:r>
              <a:rPr lang="nb-NO" dirty="0"/>
              <a:t> GK og spilte en runde slagspill, før vi kjørte hjem.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74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3A47CA-48C5-BD1B-1E05-ABD176CA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r>
              <a:rPr lang="nb-NO" b="1" dirty="0"/>
              <a:t>Høstturnering med fest 24.9</a:t>
            </a:r>
            <a:r>
              <a:rPr lang="nb-NO" dirty="0"/>
              <a:t>.</a:t>
            </a:r>
          </a:p>
          <a:p>
            <a:r>
              <a:rPr lang="nb-NO" dirty="0"/>
              <a:t>13 påmeldte, og vi var heldig med været</a:t>
            </a:r>
            <a:r>
              <a:rPr lang="nb-NO" dirty="0">
                <a:sym typeface="Wingdings" panose="05000000000000000000" pitchFamily="2" charset="2"/>
              </a:rPr>
              <a:t> </a:t>
            </a:r>
          </a:p>
          <a:p>
            <a:r>
              <a:rPr lang="nb-NO" dirty="0">
                <a:sym typeface="Wingdings" panose="05000000000000000000" pitchFamily="2" charset="2"/>
              </a:rPr>
              <a:t>Første flight gikk ut kl.9. Med godispose, frukt og flight-bilde. </a:t>
            </a:r>
          </a:p>
          <a:p>
            <a:r>
              <a:rPr lang="nb-NO" dirty="0">
                <a:sym typeface="Wingdings" panose="05000000000000000000" pitchFamily="2" charset="2"/>
              </a:rPr>
              <a:t>Alle fikk en turneringsball som alle måtte bruke, og det ble premiering for de som klarte å spille på den hele runden. </a:t>
            </a:r>
          </a:p>
          <a:p>
            <a:r>
              <a:rPr lang="nb-NO" dirty="0">
                <a:sym typeface="Wingdings" panose="05000000000000000000" pitchFamily="2" charset="2"/>
              </a:rPr>
              <a:t>Doble OOM-poeng denne turneringen;)</a:t>
            </a:r>
          </a:p>
          <a:p>
            <a:r>
              <a:rPr lang="nb-NO" dirty="0">
                <a:sym typeface="Wingdings" panose="05000000000000000000" pitchFamily="2" charset="2"/>
              </a:rPr>
              <a:t>Fest på kvelden, i 2 etasje her. Velkomstdrink, langbord, tapas og god drikke </a:t>
            </a:r>
          </a:p>
          <a:p>
            <a:r>
              <a:rPr lang="nb-NO" dirty="0">
                <a:sym typeface="Wingdings" panose="05000000000000000000" pitchFamily="2" charset="2"/>
              </a:rPr>
              <a:t>Utdeling av </a:t>
            </a:r>
            <a:r>
              <a:rPr lang="nb-NO" b="1" dirty="0">
                <a:sym typeface="Wingdings" panose="05000000000000000000" pitchFamily="2" charset="2"/>
              </a:rPr>
              <a:t>vinner av Høstturnering: </a:t>
            </a:r>
            <a:r>
              <a:rPr lang="nb-NO" dirty="0">
                <a:sym typeface="Wingdings" panose="05000000000000000000" pitchFamily="2" charset="2"/>
              </a:rPr>
              <a:t>Siri, </a:t>
            </a:r>
            <a:r>
              <a:rPr lang="nb-NO" b="1" dirty="0">
                <a:sym typeface="Wingdings" panose="05000000000000000000" pitchFamily="2" charset="2"/>
              </a:rPr>
              <a:t>Grevinnen</a:t>
            </a:r>
            <a:r>
              <a:rPr lang="nb-NO" dirty="0">
                <a:sym typeface="Wingdings" panose="05000000000000000000" pitchFamily="2" charset="2"/>
              </a:rPr>
              <a:t> Caroline, og </a:t>
            </a:r>
            <a:r>
              <a:rPr lang="nb-NO" b="1" dirty="0">
                <a:sym typeface="Wingdings" panose="05000000000000000000" pitchFamily="2" charset="2"/>
              </a:rPr>
              <a:t>OOM</a:t>
            </a:r>
            <a:r>
              <a:rPr lang="nb-NO" dirty="0">
                <a:sym typeface="Wingdings" panose="05000000000000000000" pitchFamily="2" charset="2"/>
              </a:rPr>
              <a:t>: Siri.</a:t>
            </a:r>
          </a:p>
          <a:p>
            <a:r>
              <a:rPr lang="nb-NO" dirty="0">
                <a:sym typeface="Wingdings" panose="05000000000000000000" pitchFamily="2" charset="2"/>
              </a:rPr>
              <a:t>Dette ble en flott dag og kveld!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142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29FE67-F8E8-37E3-A7E5-8AC93A03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pPr marL="0" indent="0">
              <a:buNone/>
            </a:pPr>
            <a:r>
              <a:rPr lang="nb-NO" sz="3200" b="1" u="sng" dirty="0"/>
              <a:t>Vinterspill innendørs</a:t>
            </a:r>
            <a:r>
              <a:rPr lang="nb-NO" dirty="0"/>
              <a:t>.</a:t>
            </a:r>
          </a:p>
          <a:p>
            <a:r>
              <a:rPr lang="nb-NO" dirty="0"/>
              <a:t>Vi gjør som vi pleier, og booker oss inn på Follo golfsenter. </a:t>
            </a:r>
          </a:p>
          <a:p>
            <a:r>
              <a:rPr lang="nb-NO" dirty="0"/>
              <a:t>Her blir det simulatorturnering annenhver torsdag i fra januar til ca. mars.</a:t>
            </a:r>
          </a:p>
          <a:p>
            <a:r>
              <a:rPr lang="nb-NO" dirty="0"/>
              <a:t>Dette kommer det info og påmelding til i golfbox i løpet av november.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Smilende snømann med strikkelue og bukse">
            <a:extLst>
              <a:ext uri="{FF2B5EF4-FFF2-40B4-BE49-F238E27FC236}">
                <a16:creationId xmlns:a16="http://schemas.microsoft.com/office/drawing/2014/main" id="{D50A9972-0095-10DF-2B16-41D313EA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76420" y="3655907"/>
            <a:ext cx="2928621" cy="19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5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00C81-D186-59F2-473E-B2CAB8CB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155"/>
          </a:xfrm>
        </p:spPr>
        <p:txBody>
          <a:bodyPr/>
          <a:lstStyle/>
          <a:p>
            <a:pPr algn="ctr"/>
            <a:r>
              <a:rPr lang="nb-NO" b="1" dirty="0"/>
              <a:t>Damekomiteen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AC1F51-65FE-9AA5-84EB-B4C6227D5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080"/>
            <a:ext cx="10515600" cy="5120640"/>
          </a:xfrm>
        </p:spPr>
        <p:txBody>
          <a:bodyPr/>
          <a:lstStyle/>
          <a:p>
            <a:r>
              <a:rPr lang="nb-NO" u="sng" dirty="0"/>
              <a:t>Dette året har komiteen bestått av: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b="1" dirty="0"/>
              <a:t>Kathe</a:t>
            </a:r>
            <a:r>
              <a:rPr lang="nb-NO" sz="2400" dirty="0"/>
              <a:t>: ansvar for turer og turnering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b="1" dirty="0"/>
              <a:t>Eli:</a:t>
            </a:r>
            <a:r>
              <a:rPr lang="nb-NO" sz="2400" dirty="0"/>
              <a:t> Turneringer og Naboslaget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b="1" dirty="0"/>
              <a:t>Ine</a:t>
            </a:r>
            <a:r>
              <a:rPr lang="nb-NO" sz="2400" dirty="0"/>
              <a:t>: Turneringer og regnskap.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b="1" dirty="0"/>
              <a:t>Gunn Berit</a:t>
            </a:r>
            <a:r>
              <a:rPr lang="nb-NO" sz="2400" dirty="0"/>
              <a:t>: leder og turneringer </a:t>
            </a:r>
          </a:p>
          <a:p>
            <a:pPr marL="0" indent="0">
              <a:spcBef>
                <a:spcPts val="0"/>
              </a:spcBef>
              <a:buNone/>
            </a:pPr>
            <a:endParaRPr lang="nb-NO" sz="2400" dirty="0"/>
          </a:p>
          <a:p>
            <a:pPr marL="0" indent="0">
              <a:spcBef>
                <a:spcPts val="0"/>
              </a:spcBef>
              <a:buNone/>
            </a:pPr>
            <a:r>
              <a:rPr lang="nb-NO" sz="2400" b="1" u="sng" dirty="0"/>
              <a:t>For neste sesong blir det litt endringer. </a:t>
            </a:r>
          </a:p>
          <a:p>
            <a:pPr>
              <a:spcBef>
                <a:spcPts val="0"/>
              </a:spcBef>
            </a:pPr>
            <a:r>
              <a:rPr lang="nb-NO" sz="2400" dirty="0"/>
              <a:t>Gunn Berit takker for seg</a:t>
            </a:r>
            <a:r>
              <a:rPr lang="nb-NO" sz="2400" dirty="0">
                <a:sym typeface="Wingdings" panose="05000000000000000000" pitchFamily="2" charset="2"/>
              </a:rPr>
              <a:t> og vi får inn to nye damer som kan være med videre sammen med Kathe, Ine og Eli. </a:t>
            </a:r>
          </a:p>
          <a:p>
            <a:pPr>
              <a:spcBef>
                <a:spcPts val="0"/>
              </a:spcBef>
            </a:pPr>
            <a:r>
              <a:rPr lang="nb-NO" sz="2400" dirty="0">
                <a:sym typeface="Wingdings" panose="05000000000000000000" pitchFamily="2" charset="2"/>
              </a:rPr>
              <a:t>Vi ønsker velkommen til Elisabet og Maria</a:t>
            </a:r>
          </a:p>
          <a:p>
            <a:pPr>
              <a:spcBef>
                <a:spcPts val="0"/>
              </a:spcBef>
            </a:pPr>
            <a:endParaRPr lang="nb-NO" sz="24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368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CF2D33-7569-4D58-8409-FC1AC905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022"/>
            <a:ext cx="10515600" cy="5589941"/>
          </a:xfrm>
        </p:spPr>
        <p:txBody>
          <a:bodyPr/>
          <a:lstStyle/>
          <a:p>
            <a:endParaRPr lang="nb-NO" sz="1600" i="1" dirty="0">
              <a:highlight>
                <a:srgbClr val="C0C0C0"/>
              </a:highlight>
            </a:endParaRPr>
          </a:p>
          <a:p>
            <a:endParaRPr lang="nb-NO" sz="1600" i="1" dirty="0">
              <a:highlight>
                <a:srgbClr val="C0C0C0"/>
              </a:highlight>
            </a:endParaRPr>
          </a:p>
          <a:p>
            <a:endParaRPr lang="nb-NO" sz="1600" i="1" dirty="0">
              <a:highlight>
                <a:srgbClr val="C0C0C0"/>
              </a:highlight>
            </a:endParaRPr>
          </a:p>
          <a:p>
            <a:endParaRPr lang="nb-NO" sz="1600" i="1" dirty="0">
              <a:highlight>
                <a:srgbClr val="C0C0C0"/>
              </a:highlight>
            </a:endParaRPr>
          </a:p>
          <a:p>
            <a:endParaRPr lang="nb-NO" sz="1600" i="1" dirty="0">
              <a:highlight>
                <a:srgbClr val="C0C0C0"/>
              </a:highlight>
            </a:endParaRPr>
          </a:p>
          <a:p>
            <a:endParaRPr lang="nb-NO" sz="1600" i="1">
              <a:highlight>
                <a:srgbClr val="C0C0C0"/>
              </a:highlight>
            </a:endParaRPr>
          </a:p>
          <a:p>
            <a:endParaRPr lang="nb-NO" sz="1600" i="1" dirty="0">
              <a:highlight>
                <a:srgbClr val="C0C0C0"/>
              </a:highlight>
            </a:endParaRPr>
          </a:p>
          <a:p>
            <a:r>
              <a:rPr lang="nb-NO" dirty="0"/>
              <a:t>Da gjenstår det bare å takke for denne sesongen</a:t>
            </a:r>
            <a:r>
              <a:rPr lang="nb-NO" dirty="0">
                <a:sym typeface="Wingdings" panose="05000000000000000000" pitchFamily="2" charset="2"/>
              </a:rPr>
              <a:t> Og riktig god vinter!</a:t>
            </a:r>
            <a:endParaRPr lang="nb-NO" dirty="0"/>
          </a:p>
          <a:p>
            <a:pPr marL="0" indent="0">
              <a:buNone/>
            </a:pPr>
            <a:endParaRPr lang="nb-NO" i="1" dirty="0">
              <a:highlight>
                <a:srgbClr val="C0C0C0"/>
              </a:highlight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48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614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Velkommen til høstmøte  17.oktober.23 </vt:lpstr>
      <vt:lpstr>Årets sesong </vt:lpstr>
      <vt:lpstr>PowerPoint-presentasjon</vt:lpstr>
      <vt:lpstr>PowerPoint-presentasjon</vt:lpstr>
      <vt:lpstr>Vår-tur til Elverum 10-11 juni.</vt:lpstr>
      <vt:lpstr>PowerPoint-presentasjon</vt:lpstr>
      <vt:lpstr>PowerPoint-presentasjon</vt:lpstr>
      <vt:lpstr>Damekomiteen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 Berit Kaslegard</dc:creator>
  <cp:lastModifiedBy>Gunn Berit Kaslegard</cp:lastModifiedBy>
  <cp:revision>14</cp:revision>
  <dcterms:created xsi:type="dcterms:W3CDTF">2022-10-10T16:54:06Z</dcterms:created>
  <dcterms:modified xsi:type="dcterms:W3CDTF">2023-10-16T17:31:46Z</dcterms:modified>
</cp:coreProperties>
</file>