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9" r:id="rId4"/>
    <p:sldId id="258" r:id="rId5"/>
    <p:sldId id="259" r:id="rId6"/>
    <p:sldId id="270" r:id="rId7"/>
    <p:sldId id="261" r:id="rId8"/>
    <p:sldId id="262" r:id="rId9"/>
    <p:sldId id="263" r:id="rId10"/>
    <p:sldId id="264" r:id="rId11"/>
    <p:sldId id="265" r:id="rId12"/>
    <p:sldId id="266" r:id="rId13"/>
    <p:sldId id="267" r:id="rId14"/>
    <p:sldId id="268" r:id="rId15"/>
    <p:sldId id="271" r:id="rId16"/>
    <p:sldId id="273" r:id="rId17"/>
    <p:sldId id="272"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accent1"/>
            </a:solidFill>
            <a:ln>
              <a:noFill/>
            </a:ln>
            <a:effectLst/>
          </c:spPr>
          <c:invertIfNegative val="0"/>
          <c:cat>
            <c:strRef>
              <c:f>'Ark1'!$A$2:$A$3</c:f>
              <c:strCache>
                <c:ptCount val="2"/>
                <c:pt idx="0">
                  <c:v>Ja</c:v>
                </c:pt>
                <c:pt idx="1">
                  <c:v>Nei</c:v>
                </c:pt>
              </c:strCache>
            </c:strRef>
          </c:cat>
          <c:val>
            <c:numRef>
              <c:f>'Ark1'!$B$2:$B$3</c:f>
              <c:numCache>
                <c:formatCode>General</c:formatCode>
                <c:ptCount val="2"/>
                <c:pt idx="0">
                  <c:v>23</c:v>
                </c:pt>
                <c:pt idx="1">
                  <c:v>6</c:v>
                </c:pt>
              </c:numCache>
            </c:numRef>
          </c:val>
          <c:extLst>
            <c:ext xmlns:c16="http://schemas.microsoft.com/office/drawing/2014/chart" uri="{C3380CC4-5D6E-409C-BE32-E72D297353CC}">
              <c16:uniqueId val="{00000000-98A9-4BD7-A347-AAF3B05BB5EB}"/>
            </c:ext>
          </c:extLst>
        </c:ser>
        <c:dLbls>
          <c:showLegendKey val="0"/>
          <c:showVal val="0"/>
          <c:showCatName val="0"/>
          <c:showSerName val="0"/>
          <c:showPercent val="0"/>
          <c:showBubbleSize val="0"/>
        </c:dLbls>
        <c:gapWidth val="182"/>
        <c:axId val="35247327"/>
        <c:axId val="35247743"/>
      </c:barChart>
      <c:catAx>
        <c:axId val="35247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5247743"/>
        <c:crosses val="autoZero"/>
        <c:auto val="1"/>
        <c:lblAlgn val="ctr"/>
        <c:lblOffset val="100"/>
        <c:noMultiLvlLbl val="0"/>
      </c:catAx>
      <c:valAx>
        <c:axId val="352477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5247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accent1"/>
            </a:solidFill>
            <a:ln>
              <a:noFill/>
            </a:ln>
            <a:effectLst/>
          </c:spPr>
          <c:invertIfNegative val="0"/>
          <c:cat>
            <c:strRef>
              <c:f>'Ark1'!$A$2:$A$3</c:f>
              <c:strCache>
                <c:ptCount val="2"/>
                <c:pt idx="0">
                  <c:v>Ja</c:v>
                </c:pt>
                <c:pt idx="1">
                  <c:v>Nei</c:v>
                </c:pt>
              </c:strCache>
            </c:strRef>
          </c:cat>
          <c:val>
            <c:numRef>
              <c:f>'Ark1'!$B$2:$B$3</c:f>
              <c:numCache>
                <c:formatCode>General</c:formatCode>
                <c:ptCount val="2"/>
                <c:pt idx="0">
                  <c:v>16</c:v>
                </c:pt>
                <c:pt idx="1">
                  <c:v>10</c:v>
                </c:pt>
              </c:numCache>
            </c:numRef>
          </c:val>
          <c:extLst>
            <c:ext xmlns:c16="http://schemas.microsoft.com/office/drawing/2014/chart" uri="{C3380CC4-5D6E-409C-BE32-E72D297353CC}">
              <c16:uniqueId val="{00000000-98A9-4BD7-A347-AAF3B05BB5EB}"/>
            </c:ext>
          </c:extLst>
        </c:ser>
        <c:dLbls>
          <c:showLegendKey val="0"/>
          <c:showVal val="0"/>
          <c:showCatName val="0"/>
          <c:showSerName val="0"/>
          <c:showPercent val="0"/>
          <c:showBubbleSize val="0"/>
        </c:dLbls>
        <c:gapWidth val="182"/>
        <c:axId val="35247327"/>
        <c:axId val="35247743"/>
      </c:barChart>
      <c:catAx>
        <c:axId val="35247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5247743"/>
        <c:crosses val="autoZero"/>
        <c:auto val="1"/>
        <c:lblAlgn val="ctr"/>
        <c:lblOffset val="100"/>
        <c:noMultiLvlLbl val="0"/>
      </c:catAx>
      <c:valAx>
        <c:axId val="352477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5247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accent1"/>
            </a:solidFill>
            <a:ln>
              <a:noFill/>
            </a:ln>
            <a:effectLst/>
          </c:spPr>
          <c:invertIfNegative val="0"/>
          <c:cat>
            <c:strRef>
              <c:f>'Ark1'!$A$2:$A$3</c:f>
              <c:strCache>
                <c:ptCount val="2"/>
                <c:pt idx="0">
                  <c:v>Ja</c:v>
                </c:pt>
                <c:pt idx="1">
                  <c:v>Nei</c:v>
                </c:pt>
              </c:strCache>
            </c:strRef>
          </c:cat>
          <c:val>
            <c:numRef>
              <c:f>'Ark1'!$B$2:$B$3</c:f>
              <c:numCache>
                <c:formatCode>General</c:formatCode>
                <c:ptCount val="2"/>
                <c:pt idx="0">
                  <c:v>16</c:v>
                </c:pt>
                <c:pt idx="1">
                  <c:v>10</c:v>
                </c:pt>
              </c:numCache>
            </c:numRef>
          </c:val>
          <c:extLst>
            <c:ext xmlns:c16="http://schemas.microsoft.com/office/drawing/2014/chart" uri="{C3380CC4-5D6E-409C-BE32-E72D297353CC}">
              <c16:uniqueId val="{00000000-98A9-4BD7-A347-AAF3B05BB5EB}"/>
            </c:ext>
          </c:extLst>
        </c:ser>
        <c:dLbls>
          <c:showLegendKey val="0"/>
          <c:showVal val="0"/>
          <c:showCatName val="0"/>
          <c:showSerName val="0"/>
          <c:showPercent val="0"/>
          <c:showBubbleSize val="0"/>
        </c:dLbls>
        <c:gapWidth val="182"/>
        <c:axId val="35247327"/>
        <c:axId val="35247743"/>
      </c:barChart>
      <c:catAx>
        <c:axId val="35247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5247743"/>
        <c:crosses val="autoZero"/>
        <c:auto val="1"/>
        <c:lblAlgn val="ctr"/>
        <c:lblOffset val="100"/>
        <c:noMultiLvlLbl val="0"/>
      </c:catAx>
      <c:valAx>
        <c:axId val="352477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5247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accent1"/>
            </a:solidFill>
            <a:ln>
              <a:noFill/>
            </a:ln>
            <a:effectLst/>
          </c:spPr>
          <c:invertIfNegative val="0"/>
          <c:cat>
            <c:strRef>
              <c:f>'Ark1'!$A$2:$A$3</c:f>
              <c:strCache>
                <c:ptCount val="2"/>
                <c:pt idx="0">
                  <c:v>Ja</c:v>
                </c:pt>
                <c:pt idx="1">
                  <c:v>Nei</c:v>
                </c:pt>
              </c:strCache>
            </c:strRef>
          </c:cat>
          <c:val>
            <c:numRef>
              <c:f>'Ark1'!$B$2:$B$3</c:f>
              <c:numCache>
                <c:formatCode>General</c:formatCode>
                <c:ptCount val="2"/>
                <c:pt idx="0">
                  <c:v>28</c:v>
                </c:pt>
                <c:pt idx="1">
                  <c:v>0</c:v>
                </c:pt>
              </c:numCache>
            </c:numRef>
          </c:val>
          <c:extLst>
            <c:ext xmlns:c16="http://schemas.microsoft.com/office/drawing/2014/chart" uri="{C3380CC4-5D6E-409C-BE32-E72D297353CC}">
              <c16:uniqueId val="{00000000-98A9-4BD7-A347-AAF3B05BB5EB}"/>
            </c:ext>
          </c:extLst>
        </c:ser>
        <c:dLbls>
          <c:showLegendKey val="0"/>
          <c:showVal val="0"/>
          <c:showCatName val="0"/>
          <c:showSerName val="0"/>
          <c:showPercent val="0"/>
          <c:showBubbleSize val="0"/>
        </c:dLbls>
        <c:gapWidth val="182"/>
        <c:axId val="35247327"/>
        <c:axId val="35247743"/>
      </c:barChart>
      <c:catAx>
        <c:axId val="35247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5247743"/>
        <c:crosses val="autoZero"/>
        <c:auto val="1"/>
        <c:lblAlgn val="ctr"/>
        <c:lblOffset val="100"/>
        <c:noMultiLvlLbl val="0"/>
      </c:catAx>
      <c:valAx>
        <c:axId val="352477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5247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accent1"/>
            </a:solidFill>
            <a:ln>
              <a:noFill/>
            </a:ln>
            <a:effectLst/>
          </c:spPr>
          <c:invertIfNegative val="0"/>
          <c:cat>
            <c:strRef>
              <c:f>'Ark1'!$A$2:$A$3</c:f>
              <c:strCache>
                <c:ptCount val="2"/>
                <c:pt idx="0">
                  <c:v>Ja</c:v>
                </c:pt>
                <c:pt idx="1">
                  <c:v>Nei</c:v>
                </c:pt>
              </c:strCache>
            </c:strRef>
          </c:cat>
          <c:val>
            <c:numRef>
              <c:f>'Ark1'!$B$2:$B$3</c:f>
              <c:numCache>
                <c:formatCode>General</c:formatCode>
                <c:ptCount val="2"/>
                <c:pt idx="0">
                  <c:v>24</c:v>
                </c:pt>
                <c:pt idx="1">
                  <c:v>3</c:v>
                </c:pt>
              </c:numCache>
            </c:numRef>
          </c:val>
          <c:extLst>
            <c:ext xmlns:c16="http://schemas.microsoft.com/office/drawing/2014/chart" uri="{C3380CC4-5D6E-409C-BE32-E72D297353CC}">
              <c16:uniqueId val="{00000000-98A9-4BD7-A347-AAF3B05BB5EB}"/>
            </c:ext>
          </c:extLst>
        </c:ser>
        <c:dLbls>
          <c:showLegendKey val="0"/>
          <c:showVal val="0"/>
          <c:showCatName val="0"/>
          <c:showSerName val="0"/>
          <c:showPercent val="0"/>
          <c:showBubbleSize val="0"/>
        </c:dLbls>
        <c:gapWidth val="182"/>
        <c:axId val="35247327"/>
        <c:axId val="35247743"/>
      </c:barChart>
      <c:catAx>
        <c:axId val="35247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5247743"/>
        <c:crosses val="autoZero"/>
        <c:auto val="1"/>
        <c:lblAlgn val="ctr"/>
        <c:lblOffset val="100"/>
        <c:noMultiLvlLbl val="0"/>
      </c:catAx>
      <c:valAx>
        <c:axId val="352477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5247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55324-07E1-4319-997C-E091FC9BEC7D}" type="datetimeFigureOut">
              <a:rPr lang="nb-NO" smtClean="0"/>
              <a:t>06.04.2022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58C6F-9ADB-42DA-84B8-EBECBC0A0AB6}" type="slidenum">
              <a:rPr lang="nb-NO" smtClean="0"/>
              <a:t>‹#›</a:t>
            </a:fld>
            <a:endParaRPr lang="nb-NO"/>
          </a:p>
        </p:txBody>
      </p:sp>
    </p:spTree>
    <p:extLst>
      <p:ext uri="{BB962C8B-B14F-4D97-AF65-F5344CB8AC3E}">
        <p14:creationId xmlns:p14="http://schemas.microsoft.com/office/powerpoint/2010/main" val="381499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Ja = 23 </a:t>
            </a:r>
            <a:r>
              <a:rPr lang="nb-NO" dirty="0" err="1"/>
              <a:t>stk</a:t>
            </a:r>
            <a:endParaRPr lang="nb-NO" dirty="0"/>
          </a:p>
          <a:p>
            <a:r>
              <a:rPr lang="nb-NO" dirty="0"/>
              <a:t>Nei = 6 </a:t>
            </a:r>
            <a:r>
              <a:rPr lang="nb-NO" dirty="0" err="1"/>
              <a:t>stk</a:t>
            </a:r>
            <a:endParaRPr lang="nb-NO" dirty="0"/>
          </a:p>
        </p:txBody>
      </p:sp>
      <p:sp>
        <p:nvSpPr>
          <p:cNvPr id="4" name="Plassholder for lysbildenummer 3"/>
          <p:cNvSpPr>
            <a:spLocks noGrp="1"/>
          </p:cNvSpPr>
          <p:nvPr>
            <p:ph type="sldNum" sz="quarter" idx="5"/>
          </p:nvPr>
        </p:nvSpPr>
        <p:spPr/>
        <p:txBody>
          <a:bodyPr/>
          <a:lstStyle/>
          <a:p>
            <a:fld id="{4D4F0A80-0504-4F9A-ACDA-51958ED0950F}" type="slidenum">
              <a:rPr lang="nb-NO" smtClean="0"/>
              <a:t>8</a:t>
            </a:fld>
            <a:endParaRPr lang="nb-NO"/>
          </a:p>
        </p:txBody>
      </p:sp>
    </p:spTree>
    <p:extLst>
      <p:ext uri="{BB962C8B-B14F-4D97-AF65-F5344CB8AC3E}">
        <p14:creationId xmlns:p14="http://schemas.microsoft.com/office/powerpoint/2010/main" val="244403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Ja = 16 </a:t>
            </a:r>
            <a:r>
              <a:rPr lang="nb-NO" dirty="0" err="1"/>
              <a:t>stk</a:t>
            </a:r>
            <a:endParaRPr lang="nb-NO" dirty="0"/>
          </a:p>
          <a:p>
            <a:r>
              <a:rPr lang="nb-NO" dirty="0"/>
              <a:t>Nei = 10 </a:t>
            </a:r>
            <a:r>
              <a:rPr lang="nb-NO" dirty="0" err="1"/>
              <a:t>stk</a:t>
            </a:r>
            <a:endParaRPr lang="nb-NO" dirty="0"/>
          </a:p>
        </p:txBody>
      </p:sp>
      <p:sp>
        <p:nvSpPr>
          <p:cNvPr id="4" name="Plassholder for lysbildenummer 3"/>
          <p:cNvSpPr>
            <a:spLocks noGrp="1"/>
          </p:cNvSpPr>
          <p:nvPr>
            <p:ph type="sldNum" sz="quarter" idx="5"/>
          </p:nvPr>
        </p:nvSpPr>
        <p:spPr/>
        <p:txBody>
          <a:bodyPr/>
          <a:lstStyle/>
          <a:p>
            <a:fld id="{4D4F0A80-0504-4F9A-ACDA-51958ED0950F}" type="slidenum">
              <a:rPr lang="nb-NO" smtClean="0"/>
              <a:t>9</a:t>
            </a:fld>
            <a:endParaRPr lang="nb-NO"/>
          </a:p>
        </p:txBody>
      </p:sp>
    </p:spTree>
    <p:extLst>
      <p:ext uri="{BB962C8B-B14F-4D97-AF65-F5344CB8AC3E}">
        <p14:creationId xmlns:p14="http://schemas.microsoft.com/office/powerpoint/2010/main" val="221288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Ja = 16 </a:t>
            </a:r>
            <a:r>
              <a:rPr lang="nb-NO" dirty="0" err="1"/>
              <a:t>stk</a:t>
            </a:r>
            <a:endParaRPr lang="nb-NO" dirty="0"/>
          </a:p>
          <a:p>
            <a:r>
              <a:rPr lang="nb-NO" dirty="0"/>
              <a:t>Nei = 10 </a:t>
            </a:r>
            <a:r>
              <a:rPr lang="nb-NO" dirty="0" err="1"/>
              <a:t>stk</a:t>
            </a:r>
            <a:endParaRPr lang="nb-NO" dirty="0"/>
          </a:p>
          <a:p>
            <a:endParaRPr lang="nb-NO" dirty="0"/>
          </a:p>
          <a:p>
            <a:r>
              <a:rPr lang="nb-NO" dirty="0"/>
              <a:t>Kommentar om manglende info – </a:t>
            </a:r>
            <a:r>
              <a:rPr lang="nb-NO" dirty="0" err="1"/>
              <a:t>berätta</a:t>
            </a:r>
            <a:r>
              <a:rPr lang="nb-NO" dirty="0"/>
              <a:t> vad vi har </a:t>
            </a:r>
            <a:r>
              <a:rPr lang="nb-NO" dirty="0" err="1"/>
              <a:t>tänkt</a:t>
            </a:r>
            <a:r>
              <a:rPr lang="nb-NO" dirty="0"/>
              <a:t> att </a:t>
            </a:r>
            <a:r>
              <a:rPr lang="nb-NO" dirty="0" err="1"/>
              <a:t>göra</a:t>
            </a:r>
            <a:r>
              <a:rPr lang="nb-NO" dirty="0"/>
              <a:t> </a:t>
            </a:r>
            <a:r>
              <a:rPr lang="nb-NO" dirty="0" err="1"/>
              <a:t>för</a:t>
            </a:r>
            <a:r>
              <a:rPr lang="nb-NO" dirty="0"/>
              <a:t> att </a:t>
            </a:r>
            <a:r>
              <a:rPr lang="nb-NO" dirty="0" err="1"/>
              <a:t>förbättra</a:t>
            </a:r>
            <a:r>
              <a:rPr lang="nb-NO" dirty="0"/>
              <a:t> </a:t>
            </a:r>
            <a:r>
              <a:rPr lang="nb-NO" dirty="0" err="1"/>
              <a:t>genom</a:t>
            </a:r>
            <a:r>
              <a:rPr lang="nb-NO" dirty="0"/>
              <a:t> att </a:t>
            </a:r>
            <a:r>
              <a:rPr lang="nb-NO" dirty="0" err="1"/>
              <a:t>lägga</a:t>
            </a:r>
            <a:r>
              <a:rPr lang="nb-NO" dirty="0"/>
              <a:t> in det i klubb </a:t>
            </a:r>
            <a:r>
              <a:rPr lang="nb-NO" dirty="0" err="1"/>
              <a:t>kalendern</a:t>
            </a:r>
            <a:endParaRPr lang="nb-NO" dirty="0"/>
          </a:p>
          <a:p>
            <a:endParaRPr lang="nb-NO" dirty="0"/>
          </a:p>
        </p:txBody>
      </p:sp>
      <p:sp>
        <p:nvSpPr>
          <p:cNvPr id="4" name="Plassholder for lysbildenummer 3"/>
          <p:cNvSpPr>
            <a:spLocks noGrp="1"/>
          </p:cNvSpPr>
          <p:nvPr>
            <p:ph type="sldNum" sz="quarter" idx="5"/>
          </p:nvPr>
        </p:nvSpPr>
        <p:spPr/>
        <p:txBody>
          <a:bodyPr/>
          <a:lstStyle/>
          <a:p>
            <a:fld id="{4D4F0A80-0504-4F9A-ACDA-51958ED0950F}" type="slidenum">
              <a:rPr lang="nb-NO" smtClean="0"/>
              <a:t>10</a:t>
            </a:fld>
            <a:endParaRPr lang="nb-NO"/>
          </a:p>
        </p:txBody>
      </p:sp>
    </p:spTree>
    <p:extLst>
      <p:ext uri="{BB962C8B-B14F-4D97-AF65-F5344CB8AC3E}">
        <p14:creationId xmlns:p14="http://schemas.microsoft.com/office/powerpoint/2010/main" val="106429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Ja = 28 </a:t>
            </a:r>
            <a:r>
              <a:rPr lang="nb-NO" dirty="0" err="1"/>
              <a:t>stk</a:t>
            </a:r>
            <a:endParaRPr lang="nb-NO" dirty="0"/>
          </a:p>
          <a:p>
            <a:endParaRPr lang="nb-NO" dirty="0"/>
          </a:p>
        </p:txBody>
      </p:sp>
      <p:sp>
        <p:nvSpPr>
          <p:cNvPr id="4" name="Plassholder for lysbildenummer 3"/>
          <p:cNvSpPr>
            <a:spLocks noGrp="1"/>
          </p:cNvSpPr>
          <p:nvPr>
            <p:ph type="sldNum" sz="quarter" idx="5"/>
          </p:nvPr>
        </p:nvSpPr>
        <p:spPr/>
        <p:txBody>
          <a:bodyPr/>
          <a:lstStyle/>
          <a:p>
            <a:fld id="{4D4F0A80-0504-4F9A-ACDA-51958ED0950F}" type="slidenum">
              <a:rPr lang="nb-NO" smtClean="0"/>
              <a:t>11</a:t>
            </a:fld>
            <a:endParaRPr lang="nb-NO"/>
          </a:p>
        </p:txBody>
      </p:sp>
    </p:spTree>
    <p:extLst>
      <p:ext uri="{BB962C8B-B14F-4D97-AF65-F5344CB8AC3E}">
        <p14:creationId xmlns:p14="http://schemas.microsoft.com/office/powerpoint/2010/main" val="238588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Ja = 24 </a:t>
            </a:r>
            <a:r>
              <a:rPr lang="nb-NO" dirty="0" err="1"/>
              <a:t>stk</a:t>
            </a:r>
            <a:endParaRPr lang="nb-NO" dirty="0"/>
          </a:p>
          <a:p>
            <a:r>
              <a:rPr lang="nb-NO" dirty="0"/>
              <a:t>Nei = 3 </a:t>
            </a:r>
            <a:r>
              <a:rPr lang="nb-NO" dirty="0" err="1"/>
              <a:t>stk</a:t>
            </a:r>
            <a:endParaRPr lang="nb-NO" dirty="0"/>
          </a:p>
        </p:txBody>
      </p:sp>
      <p:sp>
        <p:nvSpPr>
          <p:cNvPr id="4" name="Plassholder for lysbildenummer 3"/>
          <p:cNvSpPr>
            <a:spLocks noGrp="1"/>
          </p:cNvSpPr>
          <p:nvPr>
            <p:ph type="sldNum" sz="quarter" idx="5"/>
          </p:nvPr>
        </p:nvSpPr>
        <p:spPr/>
        <p:txBody>
          <a:bodyPr/>
          <a:lstStyle/>
          <a:p>
            <a:fld id="{4D4F0A80-0504-4F9A-ACDA-51958ED0950F}" type="slidenum">
              <a:rPr lang="nb-NO" smtClean="0"/>
              <a:t>12</a:t>
            </a:fld>
            <a:endParaRPr lang="nb-NO"/>
          </a:p>
        </p:txBody>
      </p:sp>
    </p:spTree>
    <p:extLst>
      <p:ext uri="{BB962C8B-B14F-4D97-AF65-F5344CB8AC3E}">
        <p14:creationId xmlns:p14="http://schemas.microsoft.com/office/powerpoint/2010/main" val="298225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2ABBBA-B4F5-4F5A-A9F0-A1DE504BF61A}"/>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CE3D022-3EDA-4AB0-9D82-943574F356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35EABC9-1743-48A5-90CF-A3E3050309C9}"/>
              </a:ext>
            </a:extLst>
          </p:cNvPr>
          <p:cNvSpPr>
            <a:spLocks noGrp="1"/>
          </p:cNvSpPr>
          <p:nvPr>
            <p:ph type="dt" sz="half" idx="10"/>
          </p:nvPr>
        </p:nvSpPr>
        <p:spPr/>
        <p:txBody>
          <a:bodyPr/>
          <a:lstStyle/>
          <a:p>
            <a:fld id="{23360403-88C2-4910-8DA7-323533CD805E}" type="datetimeFigureOut">
              <a:rPr lang="nb-NO" smtClean="0"/>
              <a:t>06.04.2022</a:t>
            </a:fld>
            <a:endParaRPr lang="nb-NO"/>
          </a:p>
        </p:txBody>
      </p:sp>
      <p:sp>
        <p:nvSpPr>
          <p:cNvPr id="5" name="Plassholder for bunntekst 4">
            <a:extLst>
              <a:ext uri="{FF2B5EF4-FFF2-40B4-BE49-F238E27FC236}">
                <a16:creationId xmlns:a16="http://schemas.microsoft.com/office/drawing/2014/main" id="{6E967533-D05B-4DB3-920C-E0650876D9F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F277B19-9657-4B8B-B2C5-51817F9C7C16}"/>
              </a:ext>
            </a:extLst>
          </p:cNvPr>
          <p:cNvSpPr>
            <a:spLocks noGrp="1"/>
          </p:cNvSpPr>
          <p:nvPr>
            <p:ph type="sldNum" sz="quarter" idx="12"/>
          </p:nvPr>
        </p:nvSpPr>
        <p:spPr/>
        <p:txBody>
          <a:bodyPr/>
          <a:lstStyle/>
          <a:p>
            <a:fld id="{6020C69A-8B78-4A1F-804B-45EAD3B5772F}" type="slidenum">
              <a:rPr lang="nb-NO" smtClean="0"/>
              <a:t>‹#›</a:t>
            </a:fld>
            <a:endParaRPr lang="nb-NO"/>
          </a:p>
        </p:txBody>
      </p:sp>
    </p:spTree>
    <p:extLst>
      <p:ext uri="{BB962C8B-B14F-4D97-AF65-F5344CB8AC3E}">
        <p14:creationId xmlns:p14="http://schemas.microsoft.com/office/powerpoint/2010/main" val="41299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BB5181-D30A-4416-83AF-A8E80CCFF290}"/>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9648154-90AB-4B82-8F52-92E0BAD7878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21FF634-CCD1-42A0-A27A-15D8EBB4EF61}"/>
              </a:ext>
            </a:extLst>
          </p:cNvPr>
          <p:cNvSpPr>
            <a:spLocks noGrp="1"/>
          </p:cNvSpPr>
          <p:nvPr>
            <p:ph type="dt" sz="half" idx="10"/>
          </p:nvPr>
        </p:nvSpPr>
        <p:spPr/>
        <p:txBody>
          <a:bodyPr/>
          <a:lstStyle/>
          <a:p>
            <a:fld id="{23360403-88C2-4910-8DA7-323533CD805E}" type="datetimeFigureOut">
              <a:rPr lang="nb-NO" smtClean="0"/>
              <a:t>06.04.2022</a:t>
            </a:fld>
            <a:endParaRPr lang="nb-NO"/>
          </a:p>
        </p:txBody>
      </p:sp>
      <p:sp>
        <p:nvSpPr>
          <p:cNvPr id="5" name="Plassholder for bunntekst 4">
            <a:extLst>
              <a:ext uri="{FF2B5EF4-FFF2-40B4-BE49-F238E27FC236}">
                <a16:creationId xmlns:a16="http://schemas.microsoft.com/office/drawing/2014/main" id="{6B5003C8-F35A-47A6-9B70-A974F56F3EE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1B63B0A-CC82-4293-8E96-14FB57A6F7E8}"/>
              </a:ext>
            </a:extLst>
          </p:cNvPr>
          <p:cNvSpPr>
            <a:spLocks noGrp="1"/>
          </p:cNvSpPr>
          <p:nvPr>
            <p:ph type="sldNum" sz="quarter" idx="12"/>
          </p:nvPr>
        </p:nvSpPr>
        <p:spPr/>
        <p:txBody>
          <a:bodyPr/>
          <a:lstStyle/>
          <a:p>
            <a:fld id="{6020C69A-8B78-4A1F-804B-45EAD3B5772F}" type="slidenum">
              <a:rPr lang="nb-NO" smtClean="0"/>
              <a:t>‹#›</a:t>
            </a:fld>
            <a:endParaRPr lang="nb-NO"/>
          </a:p>
        </p:txBody>
      </p:sp>
    </p:spTree>
    <p:extLst>
      <p:ext uri="{BB962C8B-B14F-4D97-AF65-F5344CB8AC3E}">
        <p14:creationId xmlns:p14="http://schemas.microsoft.com/office/powerpoint/2010/main" val="1123553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007B7B34-69BC-40A2-98B3-348803B7266F}"/>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64FB241-F557-4E45-ABDB-C3C2763414CC}"/>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9DB7714-B018-4542-BB28-47822AD9E2E7}"/>
              </a:ext>
            </a:extLst>
          </p:cNvPr>
          <p:cNvSpPr>
            <a:spLocks noGrp="1"/>
          </p:cNvSpPr>
          <p:nvPr>
            <p:ph type="dt" sz="half" idx="10"/>
          </p:nvPr>
        </p:nvSpPr>
        <p:spPr/>
        <p:txBody>
          <a:bodyPr/>
          <a:lstStyle/>
          <a:p>
            <a:fld id="{23360403-88C2-4910-8DA7-323533CD805E}" type="datetimeFigureOut">
              <a:rPr lang="nb-NO" smtClean="0"/>
              <a:t>06.04.2022</a:t>
            </a:fld>
            <a:endParaRPr lang="nb-NO"/>
          </a:p>
        </p:txBody>
      </p:sp>
      <p:sp>
        <p:nvSpPr>
          <p:cNvPr id="5" name="Plassholder for bunntekst 4">
            <a:extLst>
              <a:ext uri="{FF2B5EF4-FFF2-40B4-BE49-F238E27FC236}">
                <a16:creationId xmlns:a16="http://schemas.microsoft.com/office/drawing/2014/main" id="{6FD10D07-020F-4322-8411-56E414104C3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3128539-743D-4CA4-8FC8-E25E5C71CB9E}"/>
              </a:ext>
            </a:extLst>
          </p:cNvPr>
          <p:cNvSpPr>
            <a:spLocks noGrp="1"/>
          </p:cNvSpPr>
          <p:nvPr>
            <p:ph type="sldNum" sz="quarter" idx="12"/>
          </p:nvPr>
        </p:nvSpPr>
        <p:spPr/>
        <p:txBody>
          <a:bodyPr/>
          <a:lstStyle/>
          <a:p>
            <a:fld id="{6020C69A-8B78-4A1F-804B-45EAD3B5772F}" type="slidenum">
              <a:rPr lang="nb-NO" smtClean="0"/>
              <a:t>‹#›</a:t>
            </a:fld>
            <a:endParaRPr lang="nb-NO"/>
          </a:p>
        </p:txBody>
      </p:sp>
    </p:spTree>
    <p:extLst>
      <p:ext uri="{BB962C8B-B14F-4D97-AF65-F5344CB8AC3E}">
        <p14:creationId xmlns:p14="http://schemas.microsoft.com/office/powerpoint/2010/main" val="74004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8D66D2-3F00-401B-895A-2C393F6F6CA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A7C9A1E-9A68-404F-84EF-A9F792F0589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BE25EB5-BD5C-406D-B1C0-1F39974DC1EC}"/>
              </a:ext>
            </a:extLst>
          </p:cNvPr>
          <p:cNvSpPr>
            <a:spLocks noGrp="1"/>
          </p:cNvSpPr>
          <p:nvPr>
            <p:ph type="dt" sz="half" idx="10"/>
          </p:nvPr>
        </p:nvSpPr>
        <p:spPr/>
        <p:txBody>
          <a:bodyPr/>
          <a:lstStyle/>
          <a:p>
            <a:fld id="{23360403-88C2-4910-8DA7-323533CD805E}" type="datetimeFigureOut">
              <a:rPr lang="nb-NO" smtClean="0"/>
              <a:t>06.04.2022</a:t>
            </a:fld>
            <a:endParaRPr lang="nb-NO"/>
          </a:p>
        </p:txBody>
      </p:sp>
      <p:sp>
        <p:nvSpPr>
          <p:cNvPr id="5" name="Plassholder for bunntekst 4">
            <a:extLst>
              <a:ext uri="{FF2B5EF4-FFF2-40B4-BE49-F238E27FC236}">
                <a16:creationId xmlns:a16="http://schemas.microsoft.com/office/drawing/2014/main" id="{3322D0D2-FF89-4396-9000-7B08698B785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99DC5F7-744C-49A5-AE5B-AC1F6BDE4844}"/>
              </a:ext>
            </a:extLst>
          </p:cNvPr>
          <p:cNvSpPr>
            <a:spLocks noGrp="1"/>
          </p:cNvSpPr>
          <p:nvPr>
            <p:ph type="sldNum" sz="quarter" idx="12"/>
          </p:nvPr>
        </p:nvSpPr>
        <p:spPr/>
        <p:txBody>
          <a:bodyPr/>
          <a:lstStyle/>
          <a:p>
            <a:fld id="{6020C69A-8B78-4A1F-804B-45EAD3B5772F}" type="slidenum">
              <a:rPr lang="nb-NO" smtClean="0"/>
              <a:t>‹#›</a:t>
            </a:fld>
            <a:endParaRPr lang="nb-NO"/>
          </a:p>
        </p:txBody>
      </p:sp>
    </p:spTree>
    <p:extLst>
      <p:ext uri="{BB962C8B-B14F-4D97-AF65-F5344CB8AC3E}">
        <p14:creationId xmlns:p14="http://schemas.microsoft.com/office/powerpoint/2010/main" val="273031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9AFCDA-ED21-4698-BC78-11750EA5373A}"/>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91812B61-A00C-4436-84BB-A787C6CD6B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F53A7AB-7768-41DC-A1C7-ECD0A93CBBF3}"/>
              </a:ext>
            </a:extLst>
          </p:cNvPr>
          <p:cNvSpPr>
            <a:spLocks noGrp="1"/>
          </p:cNvSpPr>
          <p:nvPr>
            <p:ph type="dt" sz="half" idx="10"/>
          </p:nvPr>
        </p:nvSpPr>
        <p:spPr/>
        <p:txBody>
          <a:bodyPr/>
          <a:lstStyle/>
          <a:p>
            <a:fld id="{23360403-88C2-4910-8DA7-323533CD805E}" type="datetimeFigureOut">
              <a:rPr lang="nb-NO" smtClean="0"/>
              <a:t>06.04.2022</a:t>
            </a:fld>
            <a:endParaRPr lang="nb-NO"/>
          </a:p>
        </p:txBody>
      </p:sp>
      <p:sp>
        <p:nvSpPr>
          <p:cNvPr id="5" name="Plassholder for bunntekst 4">
            <a:extLst>
              <a:ext uri="{FF2B5EF4-FFF2-40B4-BE49-F238E27FC236}">
                <a16:creationId xmlns:a16="http://schemas.microsoft.com/office/drawing/2014/main" id="{71CA6E00-2B33-44A5-A691-5F47A62C584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5F3A78B-269A-4B25-AA45-D54BB073E55C}"/>
              </a:ext>
            </a:extLst>
          </p:cNvPr>
          <p:cNvSpPr>
            <a:spLocks noGrp="1"/>
          </p:cNvSpPr>
          <p:nvPr>
            <p:ph type="sldNum" sz="quarter" idx="12"/>
          </p:nvPr>
        </p:nvSpPr>
        <p:spPr/>
        <p:txBody>
          <a:bodyPr/>
          <a:lstStyle/>
          <a:p>
            <a:fld id="{6020C69A-8B78-4A1F-804B-45EAD3B5772F}" type="slidenum">
              <a:rPr lang="nb-NO" smtClean="0"/>
              <a:t>‹#›</a:t>
            </a:fld>
            <a:endParaRPr lang="nb-NO"/>
          </a:p>
        </p:txBody>
      </p:sp>
    </p:spTree>
    <p:extLst>
      <p:ext uri="{BB962C8B-B14F-4D97-AF65-F5344CB8AC3E}">
        <p14:creationId xmlns:p14="http://schemas.microsoft.com/office/powerpoint/2010/main" val="66526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1C2663-B4A3-4EAB-A0B6-F1434E2D7C9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1AED52E-7CD1-4FE0-9297-5A0EE1F3A02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D913E7E-A966-47AF-9687-5ED3F3E56D0B}"/>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80992EB-A089-4A23-AC05-6441BE308E0F}"/>
              </a:ext>
            </a:extLst>
          </p:cNvPr>
          <p:cNvSpPr>
            <a:spLocks noGrp="1"/>
          </p:cNvSpPr>
          <p:nvPr>
            <p:ph type="dt" sz="half" idx="10"/>
          </p:nvPr>
        </p:nvSpPr>
        <p:spPr/>
        <p:txBody>
          <a:bodyPr/>
          <a:lstStyle/>
          <a:p>
            <a:fld id="{23360403-88C2-4910-8DA7-323533CD805E}" type="datetimeFigureOut">
              <a:rPr lang="nb-NO" smtClean="0"/>
              <a:t>06.04.2022</a:t>
            </a:fld>
            <a:endParaRPr lang="nb-NO"/>
          </a:p>
        </p:txBody>
      </p:sp>
      <p:sp>
        <p:nvSpPr>
          <p:cNvPr id="6" name="Plassholder for bunntekst 5">
            <a:extLst>
              <a:ext uri="{FF2B5EF4-FFF2-40B4-BE49-F238E27FC236}">
                <a16:creationId xmlns:a16="http://schemas.microsoft.com/office/drawing/2014/main" id="{E648E66D-E3D1-4937-A1A9-4D8F67F6EC1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DA6422D-4BD0-4E3B-9D1A-CF4934BA048D}"/>
              </a:ext>
            </a:extLst>
          </p:cNvPr>
          <p:cNvSpPr>
            <a:spLocks noGrp="1"/>
          </p:cNvSpPr>
          <p:nvPr>
            <p:ph type="sldNum" sz="quarter" idx="12"/>
          </p:nvPr>
        </p:nvSpPr>
        <p:spPr/>
        <p:txBody>
          <a:bodyPr/>
          <a:lstStyle/>
          <a:p>
            <a:fld id="{6020C69A-8B78-4A1F-804B-45EAD3B5772F}" type="slidenum">
              <a:rPr lang="nb-NO" smtClean="0"/>
              <a:t>‹#›</a:t>
            </a:fld>
            <a:endParaRPr lang="nb-NO"/>
          </a:p>
        </p:txBody>
      </p:sp>
    </p:spTree>
    <p:extLst>
      <p:ext uri="{BB962C8B-B14F-4D97-AF65-F5344CB8AC3E}">
        <p14:creationId xmlns:p14="http://schemas.microsoft.com/office/powerpoint/2010/main" val="261514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CCA786-B280-4E08-95C7-AECF7F23F2D9}"/>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2B94421-0724-4DD2-9922-B07B59B2CB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5423014-2504-466F-B428-CB871FF6AF65}"/>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90278B8C-9081-4B61-A887-9A50C6784E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6765AB7D-4EA1-481C-A696-D7DD8CCBE64C}"/>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5DCE5028-5EA7-48AD-8A5D-CA1E4F59F094}"/>
              </a:ext>
            </a:extLst>
          </p:cNvPr>
          <p:cNvSpPr>
            <a:spLocks noGrp="1"/>
          </p:cNvSpPr>
          <p:nvPr>
            <p:ph type="dt" sz="half" idx="10"/>
          </p:nvPr>
        </p:nvSpPr>
        <p:spPr/>
        <p:txBody>
          <a:bodyPr/>
          <a:lstStyle/>
          <a:p>
            <a:fld id="{23360403-88C2-4910-8DA7-323533CD805E}" type="datetimeFigureOut">
              <a:rPr lang="nb-NO" smtClean="0"/>
              <a:t>06.04.2022</a:t>
            </a:fld>
            <a:endParaRPr lang="nb-NO"/>
          </a:p>
        </p:txBody>
      </p:sp>
      <p:sp>
        <p:nvSpPr>
          <p:cNvPr id="8" name="Plassholder for bunntekst 7">
            <a:extLst>
              <a:ext uri="{FF2B5EF4-FFF2-40B4-BE49-F238E27FC236}">
                <a16:creationId xmlns:a16="http://schemas.microsoft.com/office/drawing/2014/main" id="{FFEBED88-5D05-43B6-AEEE-CDD678DE665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8D957FB-2CAF-439E-8EA4-5B7C30E5015D}"/>
              </a:ext>
            </a:extLst>
          </p:cNvPr>
          <p:cNvSpPr>
            <a:spLocks noGrp="1"/>
          </p:cNvSpPr>
          <p:nvPr>
            <p:ph type="sldNum" sz="quarter" idx="12"/>
          </p:nvPr>
        </p:nvSpPr>
        <p:spPr/>
        <p:txBody>
          <a:bodyPr/>
          <a:lstStyle/>
          <a:p>
            <a:fld id="{6020C69A-8B78-4A1F-804B-45EAD3B5772F}" type="slidenum">
              <a:rPr lang="nb-NO" smtClean="0"/>
              <a:t>‹#›</a:t>
            </a:fld>
            <a:endParaRPr lang="nb-NO"/>
          </a:p>
        </p:txBody>
      </p:sp>
    </p:spTree>
    <p:extLst>
      <p:ext uri="{BB962C8B-B14F-4D97-AF65-F5344CB8AC3E}">
        <p14:creationId xmlns:p14="http://schemas.microsoft.com/office/powerpoint/2010/main" val="146629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D3DD73-F5EE-4EAD-A9C4-531CE77E6241}"/>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E0A8A9A-476E-49FC-9A50-C7F1867F8F1E}"/>
              </a:ext>
            </a:extLst>
          </p:cNvPr>
          <p:cNvSpPr>
            <a:spLocks noGrp="1"/>
          </p:cNvSpPr>
          <p:nvPr>
            <p:ph type="dt" sz="half" idx="10"/>
          </p:nvPr>
        </p:nvSpPr>
        <p:spPr/>
        <p:txBody>
          <a:bodyPr/>
          <a:lstStyle/>
          <a:p>
            <a:fld id="{23360403-88C2-4910-8DA7-323533CD805E}" type="datetimeFigureOut">
              <a:rPr lang="nb-NO" smtClean="0"/>
              <a:t>06.04.2022</a:t>
            </a:fld>
            <a:endParaRPr lang="nb-NO"/>
          </a:p>
        </p:txBody>
      </p:sp>
      <p:sp>
        <p:nvSpPr>
          <p:cNvPr id="4" name="Plassholder for bunntekst 3">
            <a:extLst>
              <a:ext uri="{FF2B5EF4-FFF2-40B4-BE49-F238E27FC236}">
                <a16:creationId xmlns:a16="http://schemas.microsoft.com/office/drawing/2014/main" id="{58F68B45-7C6D-4865-8B07-24B0B37A0C3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B040CCD-0C4D-48F4-B640-C1515BC9D441}"/>
              </a:ext>
            </a:extLst>
          </p:cNvPr>
          <p:cNvSpPr>
            <a:spLocks noGrp="1"/>
          </p:cNvSpPr>
          <p:nvPr>
            <p:ph type="sldNum" sz="quarter" idx="12"/>
          </p:nvPr>
        </p:nvSpPr>
        <p:spPr/>
        <p:txBody>
          <a:bodyPr/>
          <a:lstStyle/>
          <a:p>
            <a:fld id="{6020C69A-8B78-4A1F-804B-45EAD3B5772F}" type="slidenum">
              <a:rPr lang="nb-NO" smtClean="0"/>
              <a:t>‹#›</a:t>
            </a:fld>
            <a:endParaRPr lang="nb-NO"/>
          </a:p>
        </p:txBody>
      </p:sp>
    </p:spTree>
    <p:extLst>
      <p:ext uri="{BB962C8B-B14F-4D97-AF65-F5344CB8AC3E}">
        <p14:creationId xmlns:p14="http://schemas.microsoft.com/office/powerpoint/2010/main" val="157100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258EF79-5479-4524-A668-E6CD40EE12F2}"/>
              </a:ext>
            </a:extLst>
          </p:cNvPr>
          <p:cNvSpPr>
            <a:spLocks noGrp="1"/>
          </p:cNvSpPr>
          <p:nvPr>
            <p:ph type="dt" sz="half" idx="10"/>
          </p:nvPr>
        </p:nvSpPr>
        <p:spPr/>
        <p:txBody>
          <a:bodyPr/>
          <a:lstStyle/>
          <a:p>
            <a:fld id="{23360403-88C2-4910-8DA7-323533CD805E}" type="datetimeFigureOut">
              <a:rPr lang="nb-NO" smtClean="0"/>
              <a:t>06.04.2022</a:t>
            </a:fld>
            <a:endParaRPr lang="nb-NO"/>
          </a:p>
        </p:txBody>
      </p:sp>
      <p:sp>
        <p:nvSpPr>
          <p:cNvPr id="3" name="Plassholder for bunntekst 2">
            <a:extLst>
              <a:ext uri="{FF2B5EF4-FFF2-40B4-BE49-F238E27FC236}">
                <a16:creationId xmlns:a16="http://schemas.microsoft.com/office/drawing/2014/main" id="{4239DAA6-B45B-4AAD-B171-33DCEB4DC08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CFEFD5C-3147-45A8-8E64-F86B4276D599}"/>
              </a:ext>
            </a:extLst>
          </p:cNvPr>
          <p:cNvSpPr>
            <a:spLocks noGrp="1"/>
          </p:cNvSpPr>
          <p:nvPr>
            <p:ph type="sldNum" sz="quarter" idx="12"/>
          </p:nvPr>
        </p:nvSpPr>
        <p:spPr/>
        <p:txBody>
          <a:bodyPr/>
          <a:lstStyle/>
          <a:p>
            <a:fld id="{6020C69A-8B78-4A1F-804B-45EAD3B5772F}" type="slidenum">
              <a:rPr lang="nb-NO" smtClean="0"/>
              <a:t>‹#›</a:t>
            </a:fld>
            <a:endParaRPr lang="nb-NO"/>
          </a:p>
        </p:txBody>
      </p:sp>
    </p:spTree>
    <p:extLst>
      <p:ext uri="{BB962C8B-B14F-4D97-AF65-F5344CB8AC3E}">
        <p14:creationId xmlns:p14="http://schemas.microsoft.com/office/powerpoint/2010/main" val="3973798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6693B6-1676-453C-85F8-6022F7160E8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91559533-BA7C-4CC5-8B12-E71ABD9F6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37E9A70B-1E62-49EE-98BE-B1516AB1C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FBE516B-EBD2-4B35-9C9B-CE8730DE128E}"/>
              </a:ext>
            </a:extLst>
          </p:cNvPr>
          <p:cNvSpPr>
            <a:spLocks noGrp="1"/>
          </p:cNvSpPr>
          <p:nvPr>
            <p:ph type="dt" sz="half" idx="10"/>
          </p:nvPr>
        </p:nvSpPr>
        <p:spPr/>
        <p:txBody>
          <a:bodyPr/>
          <a:lstStyle/>
          <a:p>
            <a:fld id="{23360403-88C2-4910-8DA7-323533CD805E}" type="datetimeFigureOut">
              <a:rPr lang="nb-NO" smtClean="0"/>
              <a:t>06.04.2022</a:t>
            </a:fld>
            <a:endParaRPr lang="nb-NO"/>
          </a:p>
        </p:txBody>
      </p:sp>
      <p:sp>
        <p:nvSpPr>
          <p:cNvPr id="6" name="Plassholder for bunntekst 5">
            <a:extLst>
              <a:ext uri="{FF2B5EF4-FFF2-40B4-BE49-F238E27FC236}">
                <a16:creationId xmlns:a16="http://schemas.microsoft.com/office/drawing/2014/main" id="{A5DDC323-73BC-4ADF-B1EA-3F256157F22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3CDADDC-1EF0-485B-A0B2-2D73FCC86FCA}"/>
              </a:ext>
            </a:extLst>
          </p:cNvPr>
          <p:cNvSpPr>
            <a:spLocks noGrp="1"/>
          </p:cNvSpPr>
          <p:nvPr>
            <p:ph type="sldNum" sz="quarter" idx="12"/>
          </p:nvPr>
        </p:nvSpPr>
        <p:spPr/>
        <p:txBody>
          <a:bodyPr/>
          <a:lstStyle/>
          <a:p>
            <a:fld id="{6020C69A-8B78-4A1F-804B-45EAD3B5772F}" type="slidenum">
              <a:rPr lang="nb-NO" smtClean="0"/>
              <a:t>‹#›</a:t>
            </a:fld>
            <a:endParaRPr lang="nb-NO"/>
          </a:p>
        </p:txBody>
      </p:sp>
    </p:spTree>
    <p:extLst>
      <p:ext uri="{BB962C8B-B14F-4D97-AF65-F5344CB8AC3E}">
        <p14:creationId xmlns:p14="http://schemas.microsoft.com/office/powerpoint/2010/main" val="890819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C0BF56-66C8-422D-8AE8-1C4CBA0EBA0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52317EF8-1A10-4DD7-9102-2D96EF2F28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36403138-05E4-4258-98DA-9FC51620D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3D5EE48-5CA7-4E84-8444-8D1F9368E1A9}"/>
              </a:ext>
            </a:extLst>
          </p:cNvPr>
          <p:cNvSpPr>
            <a:spLocks noGrp="1"/>
          </p:cNvSpPr>
          <p:nvPr>
            <p:ph type="dt" sz="half" idx="10"/>
          </p:nvPr>
        </p:nvSpPr>
        <p:spPr/>
        <p:txBody>
          <a:bodyPr/>
          <a:lstStyle/>
          <a:p>
            <a:fld id="{23360403-88C2-4910-8DA7-323533CD805E}" type="datetimeFigureOut">
              <a:rPr lang="nb-NO" smtClean="0"/>
              <a:t>06.04.2022</a:t>
            </a:fld>
            <a:endParaRPr lang="nb-NO"/>
          </a:p>
        </p:txBody>
      </p:sp>
      <p:sp>
        <p:nvSpPr>
          <p:cNvPr id="6" name="Plassholder for bunntekst 5">
            <a:extLst>
              <a:ext uri="{FF2B5EF4-FFF2-40B4-BE49-F238E27FC236}">
                <a16:creationId xmlns:a16="http://schemas.microsoft.com/office/drawing/2014/main" id="{390FC177-2A81-42DC-9DB3-B20728D8F79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888E59-D398-4B19-9C42-3C1850473D57}"/>
              </a:ext>
            </a:extLst>
          </p:cNvPr>
          <p:cNvSpPr>
            <a:spLocks noGrp="1"/>
          </p:cNvSpPr>
          <p:nvPr>
            <p:ph type="sldNum" sz="quarter" idx="12"/>
          </p:nvPr>
        </p:nvSpPr>
        <p:spPr/>
        <p:txBody>
          <a:bodyPr/>
          <a:lstStyle/>
          <a:p>
            <a:fld id="{6020C69A-8B78-4A1F-804B-45EAD3B5772F}" type="slidenum">
              <a:rPr lang="nb-NO" smtClean="0"/>
              <a:t>‹#›</a:t>
            </a:fld>
            <a:endParaRPr lang="nb-NO"/>
          </a:p>
        </p:txBody>
      </p:sp>
    </p:spTree>
    <p:extLst>
      <p:ext uri="{BB962C8B-B14F-4D97-AF65-F5344CB8AC3E}">
        <p14:creationId xmlns:p14="http://schemas.microsoft.com/office/powerpoint/2010/main" val="227305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1569492-161B-4A93-BBAE-0E9CC314C5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A9B368D-633D-4B00-ADB7-767D3B1491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0012D88-0D93-4328-BA64-98D68DCD95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60403-88C2-4910-8DA7-323533CD805E}" type="datetimeFigureOut">
              <a:rPr lang="nb-NO" smtClean="0"/>
              <a:t>06.04.2022</a:t>
            </a:fld>
            <a:endParaRPr lang="nb-NO"/>
          </a:p>
        </p:txBody>
      </p:sp>
      <p:sp>
        <p:nvSpPr>
          <p:cNvPr id="5" name="Plassholder for bunntekst 4">
            <a:extLst>
              <a:ext uri="{FF2B5EF4-FFF2-40B4-BE49-F238E27FC236}">
                <a16:creationId xmlns:a16="http://schemas.microsoft.com/office/drawing/2014/main" id="{CE8C4DC8-2022-4EA9-8B15-4AC3211D69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3D2EE3C-3EA1-46AC-9FB9-1CEC338DA7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0C69A-8B78-4A1F-804B-45EAD3B5772F}" type="slidenum">
              <a:rPr lang="nb-NO" smtClean="0"/>
              <a:t>‹#›</a:t>
            </a:fld>
            <a:endParaRPr lang="nb-NO"/>
          </a:p>
        </p:txBody>
      </p:sp>
    </p:spTree>
    <p:extLst>
      <p:ext uri="{BB962C8B-B14F-4D97-AF65-F5344CB8AC3E}">
        <p14:creationId xmlns:p14="http://schemas.microsoft.com/office/powerpoint/2010/main" val="3860579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Oppeg%C3%A5rd-golfklubb-damegruppe-437675836390376" TargetMode="External"/><Relationship Id="rId2" Type="http://schemas.openxmlformats.org/officeDocument/2006/relationships/hyperlink" Target="https://oppegardgk.no/" TargetMode="External"/><Relationship Id="rId1" Type="http://schemas.openxmlformats.org/officeDocument/2006/relationships/slideLayout" Target="../slideLayouts/slideLayout2.xml"/><Relationship Id="rId4" Type="http://schemas.openxmlformats.org/officeDocument/2006/relationships/hyperlink" Target="https://www.facebook.com/groups/38254558180898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facebook.com/groups/164810418551076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CE3B72EA-6C6F-4773-9AC7-95C5785BE170}"/>
              </a:ext>
            </a:extLst>
          </p:cNvPr>
          <p:cNvSpPr>
            <a:spLocks noGrp="1"/>
          </p:cNvSpPr>
          <p:nvPr>
            <p:ph type="subTitle" idx="1"/>
          </p:nvPr>
        </p:nvSpPr>
        <p:spPr/>
        <p:txBody>
          <a:bodyPr>
            <a:normAutofit/>
          </a:bodyPr>
          <a:lstStyle/>
          <a:p>
            <a:r>
              <a:rPr lang="nb-NO" sz="6000" dirty="0">
                <a:solidFill>
                  <a:srgbClr val="FF0000"/>
                </a:solidFill>
              </a:rPr>
              <a:t>Vårmøte 5.april 2022</a:t>
            </a:r>
          </a:p>
        </p:txBody>
      </p:sp>
      <p:pic>
        <p:nvPicPr>
          <p:cNvPr id="4" name="Bilde 3">
            <a:extLst>
              <a:ext uri="{FF2B5EF4-FFF2-40B4-BE49-F238E27FC236}">
                <a16:creationId xmlns:a16="http://schemas.microsoft.com/office/drawing/2014/main" id="{D2DCAAC1-3396-4772-AC7E-59145818DB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9040" y="1428750"/>
            <a:ext cx="3714750" cy="2000250"/>
          </a:xfrm>
          <a:prstGeom prst="rect">
            <a:avLst/>
          </a:prstGeom>
          <a:noFill/>
          <a:ln>
            <a:noFill/>
          </a:ln>
        </p:spPr>
      </p:pic>
    </p:spTree>
    <p:extLst>
      <p:ext uri="{BB962C8B-B14F-4D97-AF65-F5344CB8AC3E}">
        <p14:creationId xmlns:p14="http://schemas.microsoft.com/office/powerpoint/2010/main" val="3786149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8811B9-BBE4-4771-971F-84A3C64140C0}"/>
              </a:ext>
            </a:extLst>
          </p:cNvPr>
          <p:cNvSpPr>
            <a:spLocks noGrp="1"/>
          </p:cNvSpPr>
          <p:nvPr>
            <p:ph type="title"/>
          </p:nvPr>
        </p:nvSpPr>
        <p:spPr>
          <a:xfrm>
            <a:off x="592601" y="336989"/>
            <a:ext cx="11006797" cy="1325563"/>
          </a:xfrm>
        </p:spPr>
        <p:txBody>
          <a:bodyPr>
            <a:normAutofit/>
          </a:bodyPr>
          <a:lstStyle/>
          <a:p>
            <a:r>
              <a:rPr lang="nb-NO" sz="4000" dirty="0"/>
              <a:t>Oppegård damegruppe er med på </a:t>
            </a:r>
            <a:r>
              <a:rPr lang="nb-NO" sz="4000" dirty="0" err="1"/>
              <a:t>Connecting</a:t>
            </a:r>
            <a:r>
              <a:rPr lang="nb-NO" sz="4000" dirty="0"/>
              <a:t> </a:t>
            </a:r>
            <a:r>
              <a:rPr lang="nb-NO" sz="4000" dirty="0" err="1"/>
              <a:t>Ladies</a:t>
            </a:r>
            <a:r>
              <a:rPr lang="nb-NO" sz="4000" dirty="0"/>
              <a:t> og </a:t>
            </a:r>
            <a:r>
              <a:rPr lang="nb-NO" sz="4000" dirty="0" err="1"/>
              <a:t>Naboslaget</a:t>
            </a:r>
            <a:r>
              <a:rPr lang="nb-NO" sz="4000" dirty="0"/>
              <a:t>. Har du vært med på dette?</a:t>
            </a:r>
            <a:r>
              <a:rPr lang="nb-NO" sz="2800" dirty="0"/>
              <a:t>  </a:t>
            </a:r>
          </a:p>
        </p:txBody>
      </p:sp>
      <p:graphicFrame>
        <p:nvGraphicFramePr>
          <p:cNvPr id="6" name="Plassholder for innhold 5">
            <a:extLst>
              <a:ext uri="{FF2B5EF4-FFF2-40B4-BE49-F238E27FC236}">
                <a16:creationId xmlns:a16="http://schemas.microsoft.com/office/drawing/2014/main" id="{C86FCEA2-3281-44B6-BC8C-771FA522A16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2363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8811B9-BBE4-4771-971F-84A3C64140C0}"/>
              </a:ext>
            </a:extLst>
          </p:cNvPr>
          <p:cNvSpPr>
            <a:spLocks noGrp="1"/>
          </p:cNvSpPr>
          <p:nvPr>
            <p:ph type="title"/>
          </p:nvPr>
        </p:nvSpPr>
        <p:spPr>
          <a:xfrm>
            <a:off x="592601" y="336989"/>
            <a:ext cx="11006797" cy="1325563"/>
          </a:xfrm>
        </p:spPr>
        <p:txBody>
          <a:bodyPr>
            <a:normAutofit/>
          </a:bodyPr>
          <a:lstStyle/>
          <a:p>
            <a:r>
              <a:rPr lang="nb-NO" sz="4000" dirty="0"/>
              <a:t>I år har vi hatt gavekort i </a:t>
            </a:r>
            <a:r>
              <a:rPr lang="nb-NO" sz="4000" dirty="0" err="1"/>
              <a:t>proshoppen</a:t>
            </a:r>
            <a:r>
              <a:rPr lang="nb-NO" sz="4000" dirty="0"/>
              <a:t>, samt baller som premie. Synes du vi skal fortsette med dette?</a:t>
            </a:r>
            <a:endParaRPr lang="nb-NO" sz="2800" dirty="0"/>
          </a:p>
        </p:txBody>
      </p:sp>
      <p:graphicFrame>
        <p:nvGraphicFramePr>
          <p:cNvPr id="6" name="Plassholder for innhold 5">
            <a:extLst>
              <a:ext uri="{FF2B5EF4-FFF2-40B4-BE49-F238E27FC236}">
                <a16:creationId xmlns:a16="http://schemas.microsoft.com/office/drawing/2014/main" id="{C86FCEA2-3281-44B6-BC8C-771FA522A16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488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8811B9-BBE4-4771-971F-84A3C64140C0}"/>
              </a:ext>
            </a:extLst>
          </p:cNvPr>
          <p:cNvSpPr>
            <a:spLocks noGrp="1"/>
          </p:cNvSpPr>
          <p:nvPr>
            <p:ph type="title"/>
          </p:nvPr>
        </p:nvSpPr>
        <p:spPr>
          <a:xfrm>
            <a:off x="592601" y="336989"/>
            <a:ext cx="11006797" cy="1325563"/>
          </a:xfrm>
        </p:spPr>
        <p:txBody>
          <a:bodyPr>
            <a:normAutofit/>
          </a:bodyPr>
          <a:lstStyle/>
          <a:p>
            <a:r>
              <a:rPr lang="nb-NO" sz="2400" dirty="0"/>
              <a:t>Tidligere var det alltid samling på terrassen ved klubbhuset etter 9 hulls rundene, med premieutdeling og litt skravling. Etter pandemien og restriksjoner har vi ikke hatt dette. Ønsker du at vi starter opp igjen med dette neste sesong?</a:t>
            </a:r>
          </a:p>
        </p:txBody>
      </p:sp>
      <p:graphicFrame>
        <p:nvGraphicFramePr>
          <p:cNvPr id="6" name="Plassholder for innhold 5">
            <a:extLst>
              <a:ext uri="{FF2B5EF4-FFF2-40B4-BE49-F238E27FC236}">
                <a16:creationId xmlns:a16="http://schemas.microsoft.com/office/drawing/2014/main" id="{C86FCEA2-3281-44B6-BC8C-771FA522A16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8683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2857C7-9943-41A4-8F54-9D026C5C180F}"/>
              </a:ext>
            </a:extLst>
          </p:cNvPr>
          <p:cNvSpPr>
            <a:spLocks noGrp="1"/>
          </p:cNvSpPr>
          <p:nvPr>
            <p:ph type="title"/>
          </p:nvPr>
        </p:nvSpPr>
        <p:spPr>
          <a:xfrm>
            <a:off x="838200" y="365125"/>
            <a:ext cx="10697308" cy="1325563"/>
          </a:xfrm>
        </p:spPr>
        <p:txBody>
          <a:bodyPr>
            <a:noAutofit/>
          </a:bodyPr>
          <a:lstStyle/>
          <a:p>
            <a:r>
              <a:rPr lang="nb-NO" sz="3200" dirty="0"/>
              <a:t>Forslag på forandring / forbedring</a:t>
            </a:r>
          </a:p>
        </p:txBody>
      </p:sp>
      <p:sp>
        <p:nvSpPr>
          <p:cNvPr id="3" name="Plassholder for innhold 2">
            <a:extLst>
              <a:ext uri="{FF2B5EF4-FFF2-40B4-BE49-F238E27FC236}">
                <a16:creationId xmlns:a16="http://schemas.microsoft.com/office/drawing/2014/main" id="{22716AA0-A791-4167-A8B7-7ED6A7DF57A4}"/>
              </a:ext>
            </a:extLst>
          </p:cNvPr>
          <p:cNvSpPr>
            <a:spLocks noGrp="1"/>
          </p:cNvSpPr>
          <p:nvPr>
            <p:ph idx="1"/>
          </p:nvPr>
        </p:nvSpPr>
        <p:spPr/>
        <p:txBody>
          <a:bodyPr>
            <a:normAutofit/>
          </a:bodyPr>
          <a:lstStyle/>
          <a:p>
            <a:r>
              <a:rPr lang="nb-NO" dirty="0"/>
              <a:t>Gå tilbake til 2 klasser</a:t>
            </a:r>
          </a:p>
          <a:p>
            <a:r>
              <a:rPr lang="nb-NO" dirty="0"/>
              <a:t>Det sosiale betyr mye, derfor viktig med samlingen etter runden tirsdag</a:t>
            </a:r>
          </a:p>
          <a:p>
            <a:r>
              <a:rPr lang="nb-NO" sz="2800" dirty="0"/>
              <a:t>Regelkurs</a:t>
            </a:r>
          </a:p>
          <a:p>
            <a:r>
              <a:rPr lang="nb-NO" sz="2800" dirty="0"/>
              <a:t>Skjult registrering av resultatene på tirsdags turneringene så det er spenning når vi møtes</a:t>
            </a:r>
          </a:p>
          <a:p>
            <a:endParaRPr lang="nb-NO" dirty="0"/>
          </a:p>
          <a:p>
            <a:endParaRPr lang="nb-NO" dirty="0"/>
          </a:p>
        </p:txBody>
      </p:sp>
    </p:spTree>
    <p:extLst>
      <p:ext uri="{BB962C8B-B14F-4D97-AF65-F5344CB8AC3E}">
        <p14:creationId xmlns:p14="http://schemas.microsoft.com/office/powerpoint/2010/main" val="396169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416EBF-7B51-47B3-8EE4-80D664CA5141}"/>
              </a:ext>
            </a:extLst>
          </p:cNvPr>
          <p:cNvSpPr>
            <a:spLocks noGrp="1"/>
          </p:cNvSpPr>
          <p:nvPr>
            <p:ph type="title"/>
          </p:nvPr>
        </p:nvSpPr>
        <p:spPr>
          <a:xfrm>
            <a:off x="838200" y="365125"/>
            <a:ext cx="10515600" cy="630555"/>
          </a:xfrm>
        </p:spPr>
        <p:txBody>
          <a:bodyPr>
            <a:normAutofit/>
          </a:bodyPr>
          <a:lstStyle/>
          <a:p>
            <a:pPr algn="ctr"/>
            <a:r>
              <a:rPr lang="nb-NO" sz="3600" b="1" dirty="0"/>
              <a:t>Turneringer 2022</a:t>
            </a:r>
          </a:p>
        </p:txBody>
      </p:sp>
      <p:sp>
        <p:nvSpPr>
          <p:cNvPr id="3" name="Plassholder for innhold 2">
            <a:extLst>
              <a:ext uri="{FF2B5EF4-FFF2-40B4-BE49-F238E27FC236}">
                <a16:creationId xmlns:a16="http://schemas.microsoft.com/office/drawing/2014/main" id="{FE890A94-1F41-4F96-83B5-448FD427BD12}"/>
              </a:ext>
            </a:extLst>
          </p:cNvPr>
          <p:cNvSpPr>
            <a:spLocks noGrp="1"/>
          </p:cNvSpPr>
          <p:nvPr>
            <p:ph idx="1"/>
          </p:nvPr>
        </p:nvSpPr>
        <p:spPr>
          <a:xfrm>
            <a:off x="838200" y="995680"/>
            <a:ext cx="10515600" cy="5181283"/>
          </a:xfrm>
        </p:spPr>
        <p:txBody>
          <a:bodyPr>
            <a:normAutofit/>
          </a:bodyPr>
          <a:lstStyle/>
          <a:p>
            <a:r>
              <a:rPr lang="nb-NO" dirty="0"/>
              <a:t> </a:t>
            </a:r>
            <a:r>
              <a:rPr lang="nb-NO" sz="2400" b="1" dirty="0"/>
              <a:t>Grevinnen</a:t>
            </a:r>
            <a:r>
              <a:rPr lang="nb-NO" sz="2400" dirty="0"/>
              <a:t>: Alle kan delta, men de med hcp over 36 spiller med 36 i spille hcp. Tilbake til ¾ hcp. Omregningstabell henger i klubbhuset.</a:t>
            </a:r>
          </a:p>
          <a:p>
            <a:r>
              <a:rPr lang="nb-NO" sz="2400" dirty="0" err="1"/>
              <a:t>Scrambleturneringer</a:t>
            </a:r>
            <a:r>
              <a:rPr lang="nb-NO" sz="2400" dirty="0"/>
              <a:t>: vår + høst. </a:t>
            </a:r>
          </a:p>
          <a:p>
            <a:r>
              <a:rPr lang="nb-NO" sz="2400" dirty="0" err="1"/>
              <a:t>Snorturnering</a:t>
            </a:r>
            <a:r>
              <a:rPr lang="nb-NO" sz="2400" dirty="0"/>
              <a:t> og 3 køller + putter.</a:t>
            </a:r>
          </a:p>
          <a:p>
            <a:r>
              <a:rPr lang="nb-NO" sz="1800" i="1" dirty="0"/>
              <a:t>Endring denne sesongen: </a:t>
            </a:r>
            <a:r>
              <a:rPr lang="nb-NO" sz="1800" b="1" i="1" dirty="0"/>
              <a:t>damedagen blir i år ONSDAGER.</a:t>
            </a:r>
          </a:p>
          <a:p>
            <a:pPr lvl="1"/>
            <a:r>
              <a:rPr lang="nb-NO" sz="1400" i="1" dirty="0">
                <a:highlight>
                  <a:srgbClr val="FFFF00"/>
                </a:highlight>
              </a:rPr>
              <a:t>. </a:t>
            </a:r>
            <a:r>
              <a:rPr lang="nb-NO" sz="2000" dirty="0">
                <a:highlight>
                  <a:srgbClr val="FFFF00"/>
                </a:highlight>
              </a:rPr>
              <a:t>Dette ble stemt ned, og vi fortsetter med damedag TIRSDAGER</a:t>
            </a:r>
            <a:r>
              <a:rPr lang="nb-NO" sz="2000" dirty="0">
                <a:highlight>
                  <a:srgbClr val="FFFF00"/>
                </a:highlight>
                <a:sym typeface="Wingdings" panose="05000000000000000000" pitchFamily="2" charset="2"/>
              </a:rPr>
              <a:t></a:t>
            </a:r>
            <a:r>
              <a:rPr lang="nb-NO" sz="2000" dirty="0">
                <a:sym typeface="Wingdings" panose="05000000000000000000" pitchFamily="2" charset="2"/>
              </a:rPr>
              <a:t>. </a:t>
            </a:r>
            <a:r>
              <a:rPr lang="nb-NO" sz="2000" dirty="0">
                <a:highlight>
                  <a:srgbClr val="00FFFF"/>
                </a:highlight>
                <a:sym typeface="Wingdings" panose="05000000000000000000" pitchFamily="2" charset="2"/>
              </a:rPr>
              <a:t>Minner om påmeldingsfrist fredager kl.20.! Her blir vi strengere nå Husk: bedre å melde seg på, og heller melde av dersom du ikke får spilt.</a:t>
            </a:r>
            <a:endParaRPr lang="nb-NO" sz="2000" dirty="0">
              <a:highlight>
                <a:srgbClr val="00FFFF"/>
              </a:highlight>
            </a:endParaRPr>
          </a:p>
          <a:p>
            <a:r>
              <a:rPr lang="nb-NO" sz="2400" dirty="0"/>
              <a:t>Hvordan finne info fra damegruppa: </a:t>
            </a:r>
          </a:p>
          <a:p>
            <a:pPr marL="0" indent="0">
              <a:buNone/>
            </a:pPr>
            <a:r>
              <a:rPr lang="nb-NO" sz="2400" dirty="0">
                <a:solidFill>
                  <a:srgbClr val="0563C1"/>
                </a:solidFill>
                <a:hlinkClick r:id="rId2">
                  <a:extLst>
                    <a:ext uri="{A12FA001-AC4F-418D-AE19-62706E023703}">
                      <ahyp:hlinkClr xmlns:ahyp="http://schemas.microsoft.com/office/drawing/2018/hyperlinkcolor" val="tx"/>
                    </a:ext>
                  </a:extLst>
                </a:hlinkClick>
              </a:rPr>
              <a:t>Hjem - Oppegård Golfklubb (oppegardgk.no)</a:t>
            </a:r>
            <a:r>
              <a:rPr lang="nb-NO" sz="2400" dirty="0"/>
              <a:t> </a:t>
            </a:r>
          </a:p>
          <a:p>
            <a:pPr marL="0" indent="0">
              <a:buNone/>
            </a:pPr>
            <a:r>
              <a:rPr lang="nb-NO" sz="2400" dirty="0"/>
              <a:t>Facebook: </a:t>
            </a:r>
          </a:p>
          <a:p>
            <a:pPr marL="342900" indent="-342900">
              <a:buAutoNum type="arabicParenBoth"/>
            </a:pPr>
            <a:r>
              <a:rPr lang="nb-NO" sz="1600" dirty="0">
                <a:hlinkClick r:id="rId3"/>
              </a:rPr>
              <a:t>Oppegård golfklubb damegruppe | Facebook</a:t>
            </a:r>
            <a:endParaRPr lang="nb-NO" sz="1600" dirty="0"/>
          </a:p>
          <a:p>
            <a:pPr marL="457200" indent="-457200">
              <a:buAutoNum type="arabicParenBoth"/>
            </a:pPr>
            <a:r>
              <a:rPr lang="nb-NO" sz="1600" dirty="0">
                <a:hlinkClick r:id="rId4"/>
              </a:rPr>
              <a:t>(2) Damegruppen i Oppegård Golfklubb | Facebook</a:t>
            </a:r>
            <a:r>
              <a:rPr lang="nb-NO" sz="1600" dirty="0"/>
              <a:t> </a:t>
            </a:r>
          </a:p>
          <a:p>
            <a:pPr marL="457200" indent="-457200">
              <a:buAutoNum type="arabicParenBoth"/>
            </a:pPr>
            <a:endParaRPr lang="nb-NO" sz="2400" dirty="0"/>
          </a:p>
        </p:txBody>
      </p:sp>
    </p:spTree>
    <p:extLst>
      <p:ext uri="{BB962C8B-B14F-4D97-AF65-F5344CB8AC3E}">
        <p14:creationId xmlns:p14="http://schemas.microsoft.com/office/powerpoint/2010/main" val="3993836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62011F-F9E3-4058-A501-7796386CC03F}"/>
              </a:ext>
            </a:extLst>
          </p:cNvPr>
          <p:cNvSpPr>
            <a:spLocks noGrp="1"/>
          </p:cNvSpPr>
          <p:nvPr>
            <p:ph type="title"/>
          </p:nvPr>
        </p:nvSpPr>
        <p:spPr/>
        <p:txBody>
          <a:bodyPr/>
          <a:lstStyle/>
          <a:p>
            <a:pPr algn="ctr"/>
            <a:r>
              <a:rPr lang="nb-NO" b="1" dirty="0"/>
              <a:t>Høstturnering m/fest</a:t>
            </a:r>
          </a:p>
        </p:txBody>
      </p:sp>
      <p:sp>
        <p:nvSpPr>
          <p:cNvPr id="3" name="Plassholder for innhold 2">
            <a:extLst>
              <a:ext uri="{FF2B5EF4-FFF2-40B4-BE49-F238E27FC236}">
                <a16:creationId xmlns:a16="http://schemas.microsoft.com/office/drawing/2014/main" id="{146BFCB6-5B61-42E4-8317-8FD44C7F51B8}"/>
              </a:ext>
            </a:extLst>
          </p:cNvPr>
          <p:cNvSpPr>
            <a:spLocks noGrp="1"/>
          </p:cNvSpPr>
          <p:nvPr>
            <p:ph idx="1"/>
          </p:nvPr>
        </p:nvSpPr>
        <p:spPr/>
        <p:txBody>
          <a:bodyPr/>
          <a:lstStyle/>
          <a:p>
            <a:r>
              <a:rPr lang="nb-NO" b="1" dirty="0">
                <a:solidFill>
                  <a:srgbClr val="FF0000"/>
                </a:solidFill>
              </a:rPr>
              <a:t>Lørdag 24 september er en viktig dato å sette av i kalenderen</a:t>
            </a:r>
            <a:r>
              <a:rPr lang="nb-NO" dirty="0"/>
              <a:t>!</a:t>
            </a:r>
          </a:p>
          <a:p>
            <a:r>
              <a:rPr lang="nb-NO" dirty="0"/>
              <a:t>Årets avslutningsturnering i damegruppa!</a:t>
            </a:r>
          </a:p>
          <a:p>
            <a:pPr marL="0" indent="0">
              <a:buNone/>
            </a:pPr>
            <a:r>
              <a:rPr lang="nb-NO" dirty="0"/>
              <a:t> Her har vi en nydelig statuett med inngravert vinnernavn</a:t>
            </a:r>
            <a:r>
              <a:rPr lang="nb-NO" dirty="0">
                <a:sym typeface="Wingdings" panose="05000000000000000000" pitchFamily="2" charset="2"/>
              </a:rPr>
              <a:t> </a:t>
            </a:r>
          </a:p>
          <a:p>
            <a:pPr marL="0" indent="0">
              <a:buNone/>
            </a:pPr>
            <a:r>
              <a:rPr lang="nb-NO" dirty="0">
                <a:sym typeface="Wingdings" panose="05000000000000000000" pitchFamily="2" charset="2"/>
              </a:rPr>
              <a:t>I fjor var det Toril Rusten, som etter to dagers spill på Onsøy og Fredrikstad, stakk av med seieren. </a:t>
            </a:r>
          </a:p>
          <a:p>
            <a:pPr marL="0" indent="0">
              <a:buNone/>
            </a:pPr>
            <a:r>
              <a:rPr lang="nb-NO" dirty="0">
                <a:sym typeface="Wingdings" panose="05000000000000000000" pitchFamily="2" charset="2"/>
              </a:rPr>
              <a:t>I år er det på Oppegård det blir avgjort. En turnering med mye moro underveis, og med en avslutning i klubbhuset/teltet.</a:t>
            </a:r>
          </a:p>
          <a:p>
            <a:pPr marL="0" indent="0">
              <a:buNone/>
            </a:pPr>
            <a:r>
              <a:rPr lang="nb-NO" dirty="0">
                <a:sym typeface="Wingdings" panose="05000000000000000000" pitchFamily="2" charset="2"/>
              </a:rPr>
              <a:t>Da blir det fest! Her vil det komme info etter hvert Men hold av dato!</a:t>
            </a:r>
            <a:endParaRPr lang="nb-NO" dirty="0"/>
          </a:p>
        </p:txBody>
      </p:sp>
    </p:spTree>
    <p:extLst>
      <p:ext uri="{BB962C8B-B14F-4D97-AF65-F5344CB8AC3E}">
        <p14:creationId xmlns:p14="http://schemas.microsoft.com/office/powerpoint/2010/main" val="356116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EF2FC2-EA33-48DB-8B69-8847F6D41098}"/>
              </a:ext>
            </a:extLst>
          </p:cNvPr>
          <p:cNvSpPr>
            <a:spLocks noGrp="1"/>
          </p:cNvSpPr>
          <p:nvPr>
            <p:ph type="title"/>
          </p:nvPr>
        </p:nvSpPr>
        <p:spPr>
          <a:xfrm>
            <a:off x="838200" y="365125"/>
            <a:ext cx="10515600" cy="762635"/>
          </a:xfrm>
        </p:spPr>
        <p:txBody>
          <a:bodyPr>
            <a:normAutofit/>
          </a:bodyPr>
          <a:lstStyle/>
          <a:p>
            <a:pPr algn="ctr"/>
            <a:r>
              <a:rPr lang="nb-NO" sz="3200" b="1" dirty="0"/>
              <a:t>Litt av innspill som kom under møte:</a:t>
            </a:r>
          </a:p>
        </p:txBody>
      </p:sp>
      <p:sp>
        <p:nvSpPr>
          <p:cNvPr id="3" name="Plassholder for innhold 2">
            <a:extLst>
              <a:ext uri="{FF2B5EF4-FFF2-40B4-BE49-F238E27FC236}">
                <a16:creationId xmlns:a16="http://schemas.microsoft.com/office/drawing/2014/main" id="{25873C85-47C7-41D1-9552-058E0EBA93FC}"/>
              </a:ext>
            </a:extLst>
          </p:cNvPr>
          <p:cNvSpPr>
            <a:spLocks noGrp="1"/>
          </p:cNvSpPr>
          <p:nvPr>
            <p:ph idx="1"/>
          </p:nvPr>
        </p:nvSpPr>
        <p:spPr>
          <a:xfrm>
            <a:off x="838200" y="1127760"/>
            <a:ext cx="10515600" cy="5049203"/>
          </a:xfrm>
        </p:spPr>
        <p:txBody>
          <a:bodyPr>
            <a:normAutofit fontScale="77500" lnSpcReduction="20000"/>
          </a:bodyPr>
          <a:lstStyle/>
          <a:p>
            <a:r>
              <a:rPr lang="nb-NO" sz="2600" dirty="0"/>
              <a:t>Ønske om at det skal sendes ut påminnelser om turneringer på epost i tillegg til Facebook.</a:t>
            </a:r>
          </a:p>
          <a:p>
            <a:r>
              <a:rPr lang="nb-NO" sz="2600" dirty="0"/>
              <a:t>De fleste på møte stemte for at vi skal fortsette med en klasse på turneringer. </a:t>
            </a:r>
          </a:p>
          <a:p>
            <a:pPr lvl="1"/>
            <a:r>
              <a:rPr lang="nb-NO" sz="2600" b="1" dirty="0"/>
              <a:t>Forslag </a:t>
            </a:r>
            <a:r>
              <a:rPr lang="nb-NO" sz="2600" dirty="0"/>
              <a:t>om at vi premierer beste brutto i tillegg</a:t>
            </a:r>
          </a:p>
          <a:p>
            <a:r>
              <a:rPr lang="nb-NO" sz="2600" b="1" dirty="0"/>
              <a:t>Vi flytter ikke på damedagen</a:t>
            </a:r>
            <a:r>
              <a:rPr lang="nb-NO" sz="2600" dirty="0">
                <a:sym typeface="Wingdings" panose="05000000000000000000" pitchFamily="2" charset="2"/>
              </a:rPr>
              <a:t> Og vi snakket om at det nå er viktig </a:t>
            </a:r>
            <a:r>
              <a:rPr lang="nb-NO" sz="2600" b="1" dirty="0">
                <a:sym typeface="Wingdings" panose="05000000000000000000" pitchFamily="2" charset="2"/>
              </a:rPr>
              <a:t>at alle melder seg på innen fristen</a:t>
            </a:r>
            <a:r>
              <a:rPr lang="nb-NO" sz="2600" dirty="0">
                <a:sym typeface="Wingdings" panose="05000000000000000000" pitchFamily="2" charset="2"/>
              </a:rPr>
              <a:t>. </a:t>
            </a:r>
            <a:r>
              <a:rPr lang="nb-NO" sz="2600" b="1" dirty="0">
                <a:sym typeface="Wingdings" panose="05000000000000000000" pitchFamily="2" charset="2"/>
              </a:rPr>
              <a:t>Forslag:</a:t>
            </a:r>
            <a:r>
              <a:rPr lang="nb-NO" sz="2600" dirty="0">
                <a:sym typeface="Wingdings" panose="05000000000000000000" pitchFamily="2" charset="2"/>
              </a:rPr>
              <a:t> vi skriver påmeldingsfristen øverst på hver turnering i golfbox</a:t>
            </a:r>
          </a:p>
          <a:p>
            <a:r>
              <a:rPr lang="nb-NO" sz="2600" b="1" dirty="0">
                <a:sym typeface="Wingdings" panose="05000000000000000000" pitchFamily="2" charset="2"/>
              </a:rPr>
              <a:t>Forslag</a:t>
            </a:r>
            <a:r>
              <a:rPr lang="nb-NO" sz="2600" dirty="0">
                <a:sym typeface="Wingdings" panose="05000000000000000000" pitchFamily="2" charset="2"/>
              </a:rPr>
              <a:t>: oppdatering på hjemmesiden, slik at det kommer tydelig frem hva som er målet til damegruppa. (se lysbilde 3)</a:t>
            </a:r>
          </a:p>
          <a:p>
            <a:r>
              <a:rPr lang="nb-NO" sz="2600" b="1" dirty="0">
                <a:sym typeface="Wingdings" panose="05000000000000000000" pitchFamily="2" charset="2"/>
              </a:rPr>
              <a:t>Forslag:</a:t>
            </a:r>
            <a:r>
              <a:rPr lang="nb-NO" sz="2600" dirty="0">
                <a:sym typeface="Wingdings" panose="05000000000000000000" pitchFamily="2" charset="2"/>
              </a:rPr>
              <a:t> ta med situasjoner/utfordringer som har skjedd under runden til kaffesamlingen etterpå. At vi kan bruke tiden der til ulike «dilemmaer», og sammen finne svar.</a:t>
            </a:r>
          </a:p>
          <a:p>
            <a:r>
              <a:rPr lang="nb-NO" sz="2600" dirty="0">
                <a:sym typeface="Wingdings" panose="05000000000000000000" pitchFamily="2" charset="2"/>
              </a:rPr>
              <a:t>Spørsmål om det blir dametreninger. Dette kan vi sjekke med Magnus, og eventuelt sende ut beskjed om, sammen med annen info som sendes ut. Vil tro dette vil bli satt opp på hjemmesiden til klubben når det er klart</a:t>
            </a:r>
          </a:p>
          <a:p>
            <a:pPr marL="342900" lvl="0" indent="-342900">
              <a:buFont typeface="Symbol" panose="05050102010706020507" pitchFamily="18" charset="2"/>
              <a:buChar char=""/>
            </a:pPr>
            <a:r>
              <a:rPr lang="nb-NO" sz="2600" dirty="0">
                <a:sym typeface="Wingdings" panose="05000000000000000000" pitchFamily="2" charset="2"/>
              </a:rPr>
              <a:t> </a:t>
            </a:r>
            <a:r>
              <a:rPr lang="nb-NO" sz="2600" dirty="0">
                <a:effectLst/>
                <a:latin typeface="Calibri" panose="020F0502020204030204" pitchFamily="34" charset="0"/>
                <a:ea typeface="Times New Roman" panose="02020603050405020304" pitchFamily="18" charset="0"/>
              </a:rPr>
              <a:t>Siri informerte om Lag NM for senior og vi håper flere har lyst til å bli med i år</a:t>
            </a:r>
          </a:p>
          <a:p>
            <a:pPr marL="742950" lvl="1" indent="-285750">
              <a:buFont typeface="Courier New" panose="02070309020205020404" pitchFamily="49" charset="0"/>
              <a:buChar char="o"/>
            </a:pPr>
            <a:r>
              <a:rPr lang="nb-NO" sz="2600" dirty="0">
                <a:effectLst/>
                <a:latin typeface="Calibri" panose="020F0502020204030204" pitchFamily="34" charset="0"/>
                <a:ea typeface="Times New Roman" panose="02020603050405020304" pitchFamily="18" charset="0"/>
              </a:rPr>
              <a:t>Dato: 17-18 september</a:t>
            </a:r>
          </a:p>
          <a:p>
            <a:pPr marL="742950" lvl="1" indent="-285750">
              <a:buFont typeface="Courier New" panose="02070309020205020404" pitchFamily="49" charset="0"/>
              <a:buChar char="o"/>
            </a:pPr>
            <a:r>
              <a:rPr lang="nb-NO" sz="2600" dirty="0">
                <a:effectLst/>
                <a:latin typeface="Calibri" panose="020F0502020204030204" pitchFamily="34" charset="0"/>
                <a:ea typeface="Times New Roman" panose="02020603050405020304" pitchFamily="18" charset="0"/>
              </a:rPr>
              <a:t>Senior = fra det år du fyller 50 år</a:t>
            </a:r>
          </a:p>
          <a:p>
            <a:pPr marL="742950" lvl="1" indent="-285750">
              <a:buFont typeface="Courier New" panose="02070309020205020404" pitchFamily="49" charset="0"/>
              <a:buChar char="o"/>
            </a:pPr>
            <a:r>
              <a:rPr lang="nb-NO" sz="2600" dirty="0">
                <a:effectLst/>
                <a:latin typeface="Calibri" panose="020F0502020204030204" pitchFamily="34" charset="0"/>
                <a:ea typeface="Times New Roman" panose="02020603050405020304" pitchFamily="18" charset="0"/>
              </a:rPr>
              <a:t>Du må være medlem av Norsk senior golf</a:t>
            </a:r>
          </a:p>
          <a:p>
            <a:pPr marL="742950" lvl="1" indent="-285750">
              <a:buFont typeface="Courier New" panose="02070309020205020404" pitchFamily="49" charset="0"/>
              <a:buChar char="o"/>
            </a:pPr>
            <a:r>
              <a:rPr lang="nb-NO" sz="2600" dirty="0">
                <a:effectLst/>
                <a:latin typeface="Calibri" panose="020F0502020204030204" pitchFamily="34" charset="0"/>
                <a:ea typeface="Times New Roman" panose="02020603050405020304" pitchFamily="18" charset="0"/>
              </a:rPr>
              <a:t>Forslag som kom frem:  Fint om vi kan informere via epost til hele damegruppen når det </a:t>
            </a:r>
            <a:r>
              <a:rPr lang="nb-NO" sz="2600" dirty="0">
                <a:latin typeface="Calibri" panose="020F0502020204030204" pitchFamily="34" charset="0"/>
                <a:ea typeface="Times New Roman" panose="02020603050405020304" pitchFamily="18" charset="0"/>
              </a:rPr>
              <a:t>spilles </a:t>
            </a:r>
            <a:r>
              <a:rPr lang="nb-NO" sz="2600" dirty="0">
                <a:effectLst/>
                <a:latin typeface="Calibri" panose="020F0502020204030204" pitchFamily="34" charset="0"/>
                <a:ea typeface="Times New Roman" panose="02020603050405020304" pitchFamily="18" charset="0"/>
              </a:rPr>
              <a:t>lag NM (både junior og senior) kanskje noen vil møte opp og heie på våre lag </a:t>
            </a:r>
            <a:r>
              <a:rPr lang="nb-NO" sz="26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nb-NO" sz="2600" dirty="0">
              <a:effectLst/>
              <a:latin typeface="Calibri" panose="020F0502020204030204" pitchFamily="34" charset="0"/>
              <a:ea typeface="Times New Roman" panose="02020603050405020304" pitchFamily="18" charset="0"/>
            </a:endParaRPr>
          </a:p>
          <a:p>
            <a:pPr marL="0" indent="0">
              <a:lnSpc>
                <a:spcPct val="107000"/>
              </a:lnSpc>
              <a:spcAft>
                <a:spcPts val="800"/>
              </a:spcAft>
              <a:buNone/>
            </a:pPr>
            <a:endParaRPr lang="nb-NO"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2400" dirty="0">
              <a:highlight>
                <a:srgbClr val="00FFFF"/>
              </a:highlight>
              <a:sym typeface="Wingdings" panose="05000000000000000000" pitchFamily="2" charset="2"/>
            </a:endParaRPr>
          </a:p>
          <a:p>
            <a:endParaRPr lang="nb-NO" sz="2400" dirty="0">
              <a:highlight>
                <a:srgbClr val="00FFFF"/>
              </a:highlight>
            </a:endParaRPr>
          </a:p>
          <a:p>
            <a:pPr marL="0" indent="0">
              <a:buNone/>
            </a:pPr>
            <a:endParaRPr lang="nb-NO" dirty="0">
              <a:highlight>
                <a:srgbClr val="00FFFF"/>
              </a:highlight>
            </a:endParaRPr>
          </a:p>
          <a:p>
            <a:endParaRPr lang="nb-NO" dirty="0"/>
          </a:p>
        </p:txBody>
      </p:sp>
    </p:spTree>
    <p:extLst>
      <p:ext uri="{BB962C8B-B14F-4D97-AF65-F5344CB8AC3E}">
        <p14:creationId xmlns:p14="http://schemas.microsoft.com/office/powerpoint/2010/main" val="797659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2C3638-B448-4B5F-8833-25350598A529}"/>
              </a:ext>
            </a:extLst>
          </p:cNvPr>
          <p:cNvSpPr>
            <a:spLocks noGrp="1"/>
          </p:cNvSpPr>
          <p:nvPr>
            <p:ph type="title"/>
          </p:nvPr>
        </p:nvSpPr>
        <p:spPr>
          <a:xfrm>
            <a:off x="838200" y="365125"/>
            <a:ext cx="10515600" cy="935355"/>
          </a:xfrm>
        </p:spPr>
        <p:txBody>
          <a:bodyPr/>
          <a:lstStyle/>
          <a:p>
            <a:pPr algn="ctr"/>
            <a:r>
              <a:rPr lang="nb-NO" b="1" dirty="0"/>
              <a:t>Avslutning </a:t>
            </a:r>
          </a:p>
        </p:txBody>
      </p:sp>
      <p:sp>
        <p:nvSpPr>
          <p:cNvPr id="3" name="Plassholder for innhold 2">
            <a:extLst>
              <a:ext uri="{FF2B5EF4-FFF2-40B4-BE49-F238E27FC236}">
                <a16:creationId xmlns:a16="http://schemas.microsoft.com/office/drawing/2014/main" id="{18C0147B-9A9D-47F7-88BB-AACA8BC8C8F3}"/>
              </a:ext>
            </a:extLst>
          </p:cNvPr>
          <p:cNvSpPr>
            <a:spLocks noGrp="1"/>
          </p:cNvSpPr>
          <p:nvPr>
            <p:ph idx="1"/>
          </p:nvPr>
        </p:nvSpPr>
        <p:spPr/>
        <p:txBody>
          <a:bodyPr>
            <a:normAutofit fontScale="62500" lnSpcReduction="20000"/>
          </a:bodyPr>
          <a:lstStyle/>
          <a:p>
            <a:pPr marL="0" indent="0" algn="ctr">
              <a:buNone/>
            </a:pPr>
            <a:r>
              <a:rPr lang="nb-NO" sz="4400" b="1" dirty="0"/>
              <a:t>Da gjenstår det bare å ønske alle en fin påske!</a:t>
            </a:r>
          </a:p>
          <a:p>
            <a:endParaRPr lang="nb-NO" sz="4400" dirty="0"/>
          </a:p>
          <a:p>
            <a:endParaRPr lang="nb-NO" sz="4400" dirty="0"/>
          </a:p>
          <a:p>
            <a:endParaRPr lang="nb-NO" sz="4400" dirty="0"/>
          </a:p>
          <a:p>
            <a:endParaRPr lang="nb-NO" sz="4400" dirty="0"/>
          </a:p>
          <a:p>
            <a:endParaRPr lang="nb-NO" sz="4400" dirty="0"/>
          </a:p>
          <a:p>
            <a:endParaRPr lang="nb-NO" sz="4400" dirty="0"/>
          </a:p>
          <a:p>
            <a:pPr marL="0" indent="0" algn="ctr">
              <a:buNone/>
            </a:pPr>
            <a:r>
              <a:rPr lang="nb-NO" sz="4400" b="1" dirty="0"/>
              <a:t>Vi gleder oss til sesongstart, og mange glade golfdamer ute på banen!</a:t>
            </a:r>
          </a:p>
          <a:p>
            <a:endParaRPr lang="nb-NO" dirty="0"/>
          </a:p>
          <a:p>
            <a:endParaRPr lang="nb-NO" dirty="0"/>
          </a:p>
          <a:p>
            <a:pPr marL="0" indent="0">
              <a:buNone/>
            </a:pPr>
            <a:r>
              <a:rPr lang="nb-NO" dirty="0"/>
              <a:t> </a:t>
            </a:r>
          </a:p>
        </p:txBody>
      </p:sp>
      <p:pic>
        <p:nvPicPr>
          <p:cNvPr id="5" name="Bilde 4" descr="Tegner med en haug med blomsternødfryd">
            <a:extLst>
              <a:ext uri="{FF2B5EF4-FFF2-40B4-BE49-F238E27FC236}">
                <a16:creationId xmlns:a16="http://schemas.microsoft.com/office/drawing/2014/main" id="{730220C4-AF7A-43E2-A587-43B3DD920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614" y="2488327"/>
            <a:ext cx="1440756" cy="1881346"/>
          </a:xfrm>
          <a:prstGeom prst="rect">
            <a:avLst/>
          </a:prstGeom>
        </p:spPr>
      </p:pic>
    </p:spTree>
    <p:extLst>
      <p:ext uri="{BB962C8B-B14F-4D97-AF65-F5344CB8AC3E}">
        <p14:creationId xmlns:p14="http://schemas.microsoft.com/office/powerpoint/2010/main" val="58733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3AB5DD-0D3D-4860-BF91-52B060EE1577}"/>
              </a:ext>
            </a:extLst>
          </p:cNvPr>
          <p:cNvSpPr>
            <a:spLocks noGrp="1"/>
          </p:cNvSpPr>
          <p:nvPr>
            <p:ph type="title"/>
          </p:nvPr>
        </p:nvSpPr>
        <p:spPr/>
        <p:txBody>
          <a:bodyPr/>
          <a:lstStyle/>
          <a:p>
            <a:pPr algn="ctr"/>
            <a:r>
              <a:rPr lang="nb-NO" b="1" dirty="0"/>
              <a:t>Agenda </a:t>
            </a:r>
          </a:p>
        </p:txBody>
      </p:sp>
      <p:sp>
        <p:nvSpPr>
          <p:cNvPr id="3" name="Plassholder for innhold 2">
            <a:extLst>
              <a:ext uri="{FF2B5EF4-FFF2-40B4-BE49-F238E27FC236}">
                <a16:creationId xmlns:a16="http://schemas.microsoft.com/office/drawing/2014/main" id="{8D6A3CC0-7C30-48F6-A66A-FEA06A6D12F0}"/>
              </a:ext>
            </a:extLst>
          </p:cNvPr>
          <p:cNvSpPr>
            <a:spLocks noGrp="1"/>
          </p:cNvSpPr>
          <p:nvPr>
            <p:ph idx="1"/>
          </p:nvPr>
        </p:nvSpPr>
        <p:spPr>
          <a:xfrm>
            <a:off x="838200" y="1412240"/>
            <a:ext cx="10515600" cy="4764723"/>
          </a:xfrm>
        </p:spPr>
        <p:txBody>
          <a:bodyPr>
            <a:normAutofit lnSpcReduction="10000"/>
          </a:bodyPr>
          <a:lstStyle/>
          <a:p>
            <a:r>
              <a:rPr lang="nb-NO" dirty="0"/>
              <a:t>Velkommen! </a:t>
            </a:r>
          </a:p>
          <a:p>
            <a:pPr lvl="1"/>
            <a:r>
              <a:rPr lang="nb-NO" i="1" dirty="0"/>
              <a:t>Utdeling av 5 baller, </a:t>
            </a:r>
            <a:r>
              <a:rPr lang="nb-NO" i="1" dirty="0">
                <a:highlight>
                  <a:srgbClr val="00FFFF"/>
                </a:highlight>
              </a:rPr>
              <a:t>velkommen til dere som er nye</a:t>
            </a:r>
            <a:r>
              <a:rPr lang="nb-NO" i="1" dirty="0">
                <a:sym typeface="Wingdings" panose="05000000000000000000" pitchFamily="2" charset="2"/>
              </a:rPr>
              <a:t></a:t>
            </a:r>
          </a:p>
          <a:p>
            <a:pPr lvl="1"/>
            <a:r>
              <a:rPr lang="nb-NO" i="1" dirty="0">
                <a:sym typeface="Wingdings" panose="05000000000000000000" pitchFamily="2" charset="2"/>
              </a:rPr>
              <a:t>Presentasjon av oss i damegruppa: Gunn Berit, Kathe, Åsa, Eli og Catherine (som dessverre ikke kunne være her).  - se mer info samt kontaktinfo, på hjemmesiden. </a:t>
            </a:r>
            <a:endParaRPr lang="nb-NO" i="1" dirty="0"/>
          </a:p>
          <a:p>
            <a:r>
              <a:rPr lang="nb-NO" dirty="0"/>
              <a:t>Innendørsturneringen 2022, info og premiering.</a:t>
            </a:r>
          </a:p>
          <a:p>
            <a:r>
              <a:rPr lang="nb-NO" dirty="0"/>
              <a:t>Connecting Ladies og </a:t>
            </a:r>
            <a:r>
              <a:rPr lang="nb-NO" dirty="0" err="1"/>
              <a:t>naboslaget</a:t>
            </a:r>
            <a:r>
              <a:rPr lang="nb-NO" dirty="0"/>
              <a:t>.</a:t>
            </a:r>
          </a:p>
          <a:p>
            <a:r>
              <a:rPr lang="nb-NO" dirty="0"/>
              <a:t>Litt fra spørreundersøkelsen vi hadde i høst.</a:t>
            </a:r>
          </a:p>
          <a:p>
            <a:r>
              <a:rPr lang="nb-NO" dirty="0"/>
              <a:t>Høstturnering m/fest.</a:t>
            </a:r>
          </a:p>
          <a:p>
            <a:r>
              <a:rPr lang="nb-NO" dirty="0"/>
              <a:t>Info om sesongens turneringer.</a:t>
            </a:r>
          </a:p>
          <a:p>
            <a:r>
              <a:rPr lang="nb-NO" dirty="0"/>
              <a:t>Eventuelt.</a:t>
            </a:r>
          </a:p>
          <a:p>
            <a:pPr marL="0" indent="0">
              <a:buNone/>
            </a:pPr>
            <a:endParaRPr lang="nb-NO" dirty="0"/>
          </a:p>
        </p:txBody>
      </p:sp>
    </p:spTree>
    <p:extLst>
      <p:ext uri="{BB962C8B-B14F-4D97-AF65-F5344CB8AC3E}">
        <p14:creationId xmlns:p14="http://schemas.microsoft.com/office/powerpoint/2010/main" val="1984035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DC95FE-08E8-4927-B231-9E277EE1EED2}"/>
              </a:ext>
            </a:extLst>
          </p:cNvPr>
          <p:cNvSpPr>
            <a:spLocks noGrp="1"/>
          </p:cNvSpPr>
          <p:nvPr>
            <p:ph type="title"/>
          </p:nvPr>
        </p:nvSpPr>
        <p:spPr/>
        <p:txBody>
          <a:bodyPr/>
          <a:lstStyle/>
          <a:p>
            <a:pPr algn="ctr"/>
            <a:r>
              <a:rPr lang="nb-NO" b="1" dirty="0"/>
              <a:t>Oppegård golfklubb damegruppe</a:t>
            </a:r>
            <a:endParaRPr lang="nb-NO" dirty="0"/>
          </a:p>
        </p:txBody>
      </p:sp>
      <p:sp>
        <p:nvSpPr>
          <p:cNvPr id="3" name="Plassholder for innhold 2">
            <a:extLst>
              <a:ext uri="{FF2B5EF4-FFF2-40B4-BE49-F238E27FC236}">
                <a16:creationId xmlns:a16="http://schemas.microsoft.com/office/drawing/2014/main" id="{660A3B3E-8D4E-4C9C-86D2-62D8EE1459CE}"/>
              </a:ext>
            </a:extLst>
          </p:cNvPr>
          <p:cNvSpPr>
            <a:spLocks noGrp="1"/>
          </p:cNvSpPr>
          <p:nvPr>
            <p:ph idx="1"/>
          </p:nvPr>
        </p:nvSpPr>
        <p:spPr>
          <a:xfrm>
            <a:off x="838200" y="1574800"/>
            <a:ext cx="10515600" cy="4602163"/>
          </a:xfrm>
        </p:spPr>
        <p:txBody>
          <a:bodyPr/>
          <a:lstStyle/>
          <a:p>
            <a:pPr marL="0" indent="0">
              <a:buNone/>
            </a:pPr>
            <a:r>
              <a:rPr lang="nb-NO" b="1" u="sng" dirty="0"/>
              <a:t>Hvorfor har vi en damegruppe i golfklubben?</a:t>
            </a:r>
          </a:p>
          <a:p>
            <a:r>
              <a:rPr lang="nb-NO" dirty="0"/>
              <a:t>Dette er et </a:t>
            </a:r>
            <a:r>
              <a:rPr lang="nb-NO" b="1" dirty="0"/>
              <a:t>lavterskel</a:t>
            </a:r>
            <a:r>
              <a:rPr lang="nb-NO" dirty="0"/>
              <a:t> tilbud til alle damer i klubben, her skal alle kunne føle seg velkommen! </a:t>
            </a:r>
          </a:p>
          <a:p>
            <a:r>
              <a:rPr lang="nb-NO" dirty="0"/>
              <a:t>Først og fremst spiller vi for å bli bedre kjent, ha det </a:t>
            </a:r>
            <a:r>
              <a:rPr lang="nb-NO" b="1" dirty="0"/>
              <a:t>hyggelig og sosialt.</a:t>
            </a:r>
            <a:r>
              <a:rPr lang="nb-NO" dirty="0"/>
              <a:t> Samling etter runden, en kaffe og litt skravling.</a:t>
            </a:r>
          </a:p>
          <a:p>
            <a:r>
              <a:rPr lang="nb-NO" dirty="0"/>
              <a:t>Muligheter til å </a:t>
            </a:r>
            <a:r>
              <a:rPr lang="nb-NO" b="1" dirty="0"/>
              <a:t>spørre om regler, dilemmaer eller ting du lurer på </a:t>
            </a:r>
            <a:r>
              <a:rPr lang="nb-NO" dirty="0"/>
              <a:t>i ditt eget spill. Her skal det være takhøyde nok til prøving og feiling. Vi skal lære av hverandre, men ikke «arrestere» andre dersom det er noe de ikke kan! Her må vi bli gode, for å rekruttere flere damer til </a:t>
            </a:r>
            <a:r>
              <a:rPr lang="nb-NO" dirty="0" err="1"/>
              <a:t>damedagene</a:t>
            </a:r>
            <a:r>
              <a:rPr lang="nb-NO" dirty="0">
                <a:sym typeface="Wingdings" panose="05000000000000000000" pitchFamily="2" charset="2"/>
              </a:rPr>
              <a:t></a:t>
            </a:r>
            <a:endParaRPr lang="nb-NO" dirty="0"/>
          </a:p>
        </p:txBody>
      </p:sp>
    </p:spTree>
    <p:extLst>
      <p:ext uri="{BB962C8B-B14F-4D97-AF65-F5344CB8AC3E}">
        <p14:creationId xmlns:p14="http://schemas.microsoft.com/office/powerpoint/2010/main" val="424566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09B8A4-12CD-4637-8635-CA2DAF1A3006}"/>
              </a:ext>
            </a:extLst>
          </p:cNvPr>
          <p:cNvSpPr>
            <a:spLocks noGrp="1"/>
          </p:cNvSpPr>
          <p:nvPr>
            <p:ph type="title"/>
          </p:nvPr>
        </p:nvSpPr>
        <p:spPr/>
        <p:txBody>
          <a:bodyPr/>
          <a:lstStyle/>
          <a:p>
            <a:pPr algn="ctr"/>
            <a:r>
              <a:rPr lang="nb-NO" b="1" dirty="0"/>
              <a:t>Innendørsturnering 2022</a:t>
            </a:r>
          </a:p>
        </p:txBody>
      </p:sp>
      <p:sp>
        <p:nvSpPr>
          <p:cNvPr id="3" name="Plassholder for innhold 2">
            <a:extLst>
              <a:ext uri="{FF2B5EF4-FFF2-40B4-BE49-F238E27FC236}">
                <a16:creationId xmlns:a16="http://schemas.microsoft.com/office/drawing/2014/main" id="{62252508-0862-4E4E-A25A-02F3E4283BA9}"/>
              </a:ext>
            </a:extLst>
          </p:cNvPr>
          <p:cNvSpPr>
            <a:spLocks noGrp="1"/>
          </p:cNvSpPr>
          <p:nvPr>
            <p:ph idx="1"/>
          </p:nvPr>
        </p:nvSpPr>
        <p:spPr/>
        <p:txBody>
          <a:bodyPr/>
          <a:lstStyle/>
          <a:p>
            <a:r>
              <a:rPr lang="nb-NO" dirty="0"/>
              <a:t>Det har vært med til sammen 11 damer.</a:t>
            </a:r>
          </a:p>
          <a:p>
            <a:r>
              <a:rPr lang="nb-NO" dirty="0"/>
              <a:t>Fra januar-mars, 6 torsdager.</a:t>
            </a:r>
          </a:p>
          <a:p>
            <a:r>
              <a:rPr lang="nb-NO" dirty="0"/>
              <a:t>Poengskala: 12, 10, 9, 8,7…</a:t>
            </a:r>
          </a:p>
          <a:p>
            <a:endParaRPr lang="nb-NO" dirty="0"/>
          </a:p>
          <a:p>
            <a:r>
              <a:rPr lang="nb-NO" dirty="0"/>
              <a:t>3plass med 47 poeng: Elisabet</a:t>
            </a:r>
          </a:p>
          <a:p>
            <a:r>
              <a:rPr lang="nb-NO" dirty="0"/>
              <a:t>2plass med 53 poeng: Gunn Berit</a:t>
            </a:r>
          </a:p>
          <a:p>
            <a:r>
              <a:rPr lang="nb-NO" dirty="0"/>
              <a:t>1 plass med 58 poeng: Siri</a:t>
            </a:r>
          </a:p>
        </p:txBody>
      </p:sp>
    </p:spTree>
    <p:extLst>
      <p:ext uri="{BB962C8B-B14F-4D97-AF65-F5344CB8AC3E}">
        <p14:creationId xmlns:p14="http://schemas.microsoft.com/office/powerpoint/2010/main" val="19870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80">
                                          <p:stCondLst>
                                            <p:cond delay="0"/>
                                          </p:stCondLst>
                                        </p:cTn>
                                        <p:tgtEl>
                                          <p:spTgt spid="3">
                                            <p:txEl>
                                              <p:pRg st="4" end="4"/>
                                            </p:txEl>
                                          </p:spTgt>
                                        </p:tgtEl>
                                      </p:cBhvr>
                                    </p:animEffect>
                                    <p:anim calcmode="lin" valueType="num">
                                      <p:cBhvr>
                                        <p:cTn id="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4" end="4"/>
                                            </p:txEl>
                                          </p:spTgt>
                                        </p:tgtEl>
                                      </p:cBhvr>
                                      <p:to x="100000" y="60000"/>
                                    </p:animScale>
                                    <p:animScale>
                                      <p:cBhvr>
                                        <p:cTn id="14" dur="166" decel="50000">
                                          <p:stCondLst>
                                            <p:cond delay="676"/>
                                          </p:stCondLst>
                                        </p:cTn>
                                        <p:tgtEl>
                                          <p:spTgt spid="3">
                                            <p:txEl>
                                              <p:pRg st="4" end="4"/>
                                            </p:txEl>
                                          </p:spTgt>
                                        </p:tgtEl>
                                      </p:cBhvr>
                                      <p:to x="100000" y="100000"/>
                                    </p:animScale>
                                    <p:animScale>
                                      <p:cBhvr>
                                        <p:cTn id="15" dur="26">
                                          <p:stCondLst>
                                            <p:cond delay="1312"/>
                                          </p:stCondLst>
                                        </p:cTn>
                                        <p:tgtEl>
                                          <p:spTgt spid="3">
                                            <p:txEl>
                                              <p:pRg st="4" end="4"/>
                                            </p:txEl>
                                          </p:spTgt>
                                        </p:tgtEl>
                                      </p:cBhvr>
                                      <p:to x="100000" y="80000"/>
                                    </p:animScale>
                                    <p:animScale>
                                      <p:cBhvr>
                                        <p:cTn id="16" dur="166" decel="50000">
                                          <p:stCondLst>
                                            <p:cond delay="1338"/>
                                          </p:stCondLst>
                                        </p:cTn>
                                        <p:tgtEl>
                                          <p:spTgt spid="3">
                                            <p:txEl>
                                              <p:pRg st="4" end="4"/>
                                            </p:txEl>
                                          </p:spTgt>
                                        </p:tgtEl>
                                      </p:cBhvr>
                                      <p:to x="100000" y="100000"/>
                                    </p:animScale>
                                    <p:animScale>
                                      <p:cBhvr>
                                        <p:cTn id="17" dur="26">
                                          <p:stCondLst>
                                            <p:cond delay="1642"/>
                                          </p:stCondLst>
                                        </p:cTn>
                                        <p:tgtEl>
                                          <p:spTgt spid="3">
                                            <p:txEl>
                                              <p:pRg st="4" end="4"/>
                                            </p:txEl>
                                          </p:spTgt>
                                        </p:tgtEl>
                                      </p:cBhvr>
                                      <p:to x="100000" y="90000"/>
                                    </p:animScale>
                                    <p:animScale>
                                      <p:cBhvr>
                                        <p:cTn id="18" dur="166" decel="50000">
                                          <p:stCondLst>
                                            <p:cond delay="1668"/>
                                          </p:stCondLst>
                                        </p:cTn>
                                        <p:tgtEl>
                                          <p:spTgt spid="3">
                                            <p:txEl>
                                              <p:pRg st="4" end="4"/>
                                            </p:txEl>
                                          </p:spTgt>
                                        </p:tgtEl>
                                      </p:cBhvr>
                                      <p:to x="100000" y="100000"/>
                                    </p:animScale>
                                    <p:animScale>
                                      <p:cBhvr>
                                        <p:cTn id="19" dur="26">
                                          <p:stCondLst>
                                            <p:cond delay="1808"/>
                                          </p:stCondLst>
                                        </p:cTn>
                                        <p:tgtEl>
                                          <p:spTgt spid="3">
                                            <p:txEl>
                                              <p:pRg st="4" end="4"/>
                                            </p:txEl>
                                          </p:spTgt>
                                        </p:tgtEl>
                                      </p:cBhvr>
                                      <p:to x="100000" y="95000"/>
                                    </p:animScale>
                                    <p:animScale>
                                      <p:cBhvr>
                                        <p:cTn id="20" dur="166" decel="50000">
                                          <p:stCondLst>
                                            <p:cond delay="1834"/>
                                          </p:stCondLst>
                                        </p:cTn>
                                        <p:tgtEl>
                                          <p:spTgt spid="3">
                                            <p:txEl>
                                              <p:pRg st="4" end="4"/>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2000"/>
                                        <p:tgtEl>
                                          <p:spTgt spid="3">
                                            <p:txEl>
                                              <p:pRg st="6" end="6"/>
                                            </p:txEl>
                                          </p:spTgt>
                                        </p:tgtEl>
                                      </p:cBhvr>
                                    </p:animEffect>
                                    <p:anim calcmode="lin" valueType="num">
                                      <p:cBhvr>
                                        <p:cTn id="31"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B38F8A-0696-4834-8036-9E6AD1D781B0}"/>
              </a:ext>
            </a:extLst>
          </p:cNvPr>
          <p:cNvSpPr>
            <a:spLocks noGrp="1"/>
          </p:cNvSpPr>
          <p:nvPr>
            <p:ph type="title"/>
          </p:nvPr>
        </p:nvSpPr>
        <p:spPr/>
        <p:txBody>
          <a:bodyPr/>
          <a:lstStyle/>
          <a:p>
            <a:pPr algn="ctr"/>
            <a:r>
              <a:rPr lang="nb-NO" b="1" dirty="0" err="1"/>
              <a:t>Naboslaget</a:t>
            </a:r>
            <a:endParaRPr lang="nb-NO" b="1" dirty="0"/>
          </a:p>
        </p:txBody>
      </p:sp>
      <p:sp>
        <p:nvSpPr>
          <p:cNvPr id="3" name="Plassholder for innhold 2">
            <a:extLst>
              <a:ext uri="{FF2B5EF4-FFF2-40B4-BE49-F238E27FC236}">
                <a16:creationId xmlns:a16="http://schemas.microsoft.com/office/drawing/2014/main" id="{DFDF62D9-4067-45E1-B78E-22A3D48CE298}"/>
              </a:ext>
            </a:extLst>
          </p:cNvPr>
          <p:cNvSpPr>
            <a:spLocks noGrp="1"/>
          </p:cNvSpPr>
          <p:nvPr>
            <p:ph idx="1"/>
          </p:nvPr>
        </p:nvSpPr>
        <p:spPr/>
        <p:txBody>
          <a:bodyPr/>
          <a:lstStyle/>
          <a:p>
            <a:r>
              <a:rPr lang="nb-NO" b="1" u="sng" dirty="0" err="1"/>
              <a:t>Naboslaget</a:t>
            </a:r>
            <a:r>
              <a:rPr lang="nb-NO" b="1" u="sng" dirty="0"/>
              <a:t>:</a:t>
            </a:r>
            <a:r>
              <a:rPr lang="nb-NO" dirty="0"/>
              <a:t> </a:t>
            </a:r>
            <a:r>
              <a:rPr lang="nb-NO" sz="2400" dirty="0"/>
              <a:t>Dette er en turnering mellom damene på Oppegård og damene på Grønmo Dette er tre turneringer gjennom sesongen, hvor det er to ganger på en klubb og en gang på den andre. Denne sesongen er vi hos oss 2 ganger og på Grønmo en gang.</a:t>
            </a:r>
          </a:p>
          <a:p>
            <a:r>
              <a:rPr lang="nb-NO" sz="2000" b="1" dirty="0"/>
              <a:t>Fourball:</a:t>
            </a:r>
            <a:r>
              <a:rPr lang="nb-NO" sz="2000" dirty="0"/>
              <a:t> To spillere fra hver klubb spiller sammen, og spiller hver sin ball. Beste resultat på hvert hull teller. </a:t>
            </a:r>
          </a:p>
          <a:p>
            <a:r>
              <a:rPr lang="nb-NO" sz="2000" b="1" dirty="0"/>
              <a:t>Foursome: </a:t>
            </a:r>
            <a:r>
              <a:rPr lang="nb-NO" sz="2000" dirty="0"/>
              <a:t>To spiller fra hver klubb, og det spilles spiller én ball. Vi spiller annen hver gang fra utslagsområdet, og annen hver gang på ballen, til den er i hullet. </a:t>
            </a:r>
          </a:p>
          <a:p>
            <a:r>
              <a:rPr lang="nb-NO" sz="2000" b="1" dirty="0"/>
              <a:t>Single match</a:t>
            </a:r>
            <a:r>
              <a:rPr lang="nb-NO" sz="2000" dirty="0"/>
              <a:t>: I matchspill spiller en fra </a:t>
            </a:r>
            <a:r>
              <a:rPr lang="nb-NO" sz="2000" dirty="0" err="1"/>
              <a:t>opg</a:t>
            </a:r>
            <a:r>
              <a:rPr lang="nb-NO" sz="2000" dirty="0"/>
              <a:t> mot en fra Grønmo, ett og ett hull om gangen. </a:t>
            </a:r>
          </a:p>
          <a:p>
            <a:r>
              <a:rPr lang="nb-NO" sz="2400" dirty="0"/>
              <a:t>31. Mai og 6. sept. Spiller vi her på Oppegård  </a:t>
            </a:r>
          </a:p>
        </p:txBody>
      </p:sp>
    </p:spTree>
    <p:extLst>
      <p:ext uri="{BB962C8B-B14F-4D97-AF65-F5344CB8AC3E}">
        <p14:creationId xmlns:p14="http://schemas.microsoft.com/office/powerpoint/2010/main" val="79932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1A9AF5-D23C-4BCD-893E-359D810A6AA7}"/>
              </a:ext>
            </a:extLst>
          </p:cNvPr>
          <p:cNvSpPr>
            <a:spLocks noGrp="1"/>
          </p:cNvSpPr>
          <p:nvPr>
            <p:ph type="title"/>
          </p:nvPr>
        </p:nvSpPr>
        <p:spPr>
          <a:xfrm>
            <a:off x="838200" y="10160"/>
            <a:ext cx="10515600" cy="854075"/>
          </a:xfrm>
        </p:spPr>
        <p:txBody>
          <a:bodyPr>
            <a:normAutofit/>
          </a:bodyPr>
          <a:lstStyle/>
          <a:p>
            <a:pPr algn="ctr"/>
            <a:r>
              <a:rPr lang="nb-NO" sz="3600" b="1" dirty="0"/>
              <a:t>Connecting Ladies 2022</a:t>
            </a:r>
          </a:p>
        </p:txBody>
      </p:sp>
      <p:sp>
        <p:nvSpPr>
          <p:cNvPr id="3" name="Plassholder for innhold 2">
            <a:extLst>
              <a:ext uri="{FF2B5EF4-FFF2-40B4-BE49-F238E27FC236}">
                <a16:creationId xmlns:a16="http://schemas.microsoft.com/office/drawing/2014/main" id="{525E5B6D-43BF-4519-8D67-2D2D47D84F49}"/>
              </a:ext>
            </a:extLst>
          </p:cNvPr>
          <p:cNvSpPr>
            <a:spLocks noGrp="1"/>
          </p:cNvSpPr>
          <p:nvPr>
            <p:ph idx="1"/>
          </p:nvPr>
        </p:nvSpPr>
        <p:spPr>
          <a:xfrm>
            <a:off x="960120" y="670560"/>
            <a:ext cx="10515600" cy="5506403"/>
          </a:xfrm>
        </p:spPr>
        <p:txBody>
          <a:bodyPr>
            <a:normAutofit fontScale="70000" lnSpcReduction="20000"/>
          </a:bodyPr>
          <a:lstStyle/>
          <a:p>
            <a:pPr marL="0" indent="0">
              <a:buNone/>
            </a:pPr>
            <a:r>
              <a:rPr lang="nb-NO" sz="2700" b="1" dirty="0">
                <a:latin typeface="Arial" panose="020B0604020202020204" pitchFamily="34" charset="0"/>
              </a:rPr>
              <a:t>Status nye klubber</a:t>
            </a:r>
            <a:r>
              <a:rPr lang="nb-NO" sz="2700" dirty="0">
                <a:latin typeface="Arial" panose="020B0604020202020204" pitchFamily="34" charset="0"/>
              </a:rPr>
              <a:t>: </a:t>
            </a:r>
          </a:p>
          <a:p>
            <a:r>
              <a:rPr lang="nb-NO" sz="2700" dirty="0">
                <a:latin typeface="Arial" panose="020B0604020202020204" pitchFamily="34" charset="0"/>
              </a:rPr>
              <a:t>Forespørsel sendt: Mørk GK, Ullensaker GK, Haga GK og Gjersjøen GK, </a:t>
            </a:r>
            <a:r>
              <a:rPr lang="nb-NO" sz="2700" dirty="0" err="1">
                <a:latin typeface="Arial" panose="020B0604020202020204" pitchFamily="34" charset="0"/>
              </a:rPr>
              <a:t>Kjekstad</a:t>
            </a:r>
            <a:r>
              <a:rPr lang="nb-NO" sz="2700" dirty="0">
                <a:latin typeface="Arial" panose="020B0604020202020204" pitchFamily="34" charset="0"/>
              </a:rPr>
              <a:t>. </a:t>
            </a:r>
          </a:p>
          <a:p>
            <a:r>
              <a:rPr lang="nb-NO" sz="2700" dirty="0">
                <a:latin typeface="Arial" panose="020B0604020202020204" pitchFamily="34" charset="0"/>
              </a:rPr>
              <a:t>Så langt har vi ikke fått napp</a:t>
            </a:r>
          </a:p>
          <a:p>
            <a:endParaRPr lang="nb-NO" sz="2700" dirty="0">
              <a:latin typeface="Arial" panose="020B0604020202020204" pitchFamily="34" charset="0"/>
            </a:endParaRPr>
          </a:p>
          <a:p>
            <a:pPr marL="0" indent="0">
              <a:buNone/>
            </a:pPr>
            <a:r>
              <a:rPr lang="nb-NO" b="1" dirty="0">
                <a:effectLst/>
                <a:latin typeface="Arial" panose="020B0604020202020204" pitchFamily="34" charset="0"/>
              </a:rPr>
              <a:t>Spill:</a:t>
            </a:r>
          </a:p>
          <a:p>
            <a:r>
              <a:rPr lang="nb-NO" dirty="0">
                <a:effectLst/>
                <a:latin typeface="Arial" panose="020B0604020202020204" pitchFamily="34" charset="0"/>
              </a:rPr>
              <a:t>Alle klasser spille slag. Hullets par + maks 5 slag. </a:t>
            </a:r>
          </a:p>
          <a:p>
            <a:r>
              <a:rPr lang="nb-NO" dirty="0" err="1">
                <a:effectLst/>
                <a:latin typeface="Arial" panose="020B0604020202020204" pitchFamily="34" charset="0"/>
              </a:rPr>
              <a:t>Shotgun</a:t>
            </a:r>
            <a:r>
              <a:rPr lang="nb-NO" dirty="0">
                <a:effectLst/>
                <a:latin typeface="Arial" panose="020B0604020202020204" pitchFamily="34" charset="0"/>
              </a:rPr>
              <a:t> eller løpende start (avhenger av klubben)</a:t>
            </a:r>
          </a:p>
          <a:p>
            <a:r>
              <a:rPr lang="nb-NO" dirty="0">
                <a:latin typeface="Arial" panose="020B0604020202020204" pitchFamily="34" charset="0"/>
              </a:rPr>
              <a:t>Påmelding i </a:t>
            </a:r>
            <a:r>
              <a:rPr lang="nb-NO" dirty="0">
                <a:effectLst/>
                <a:latin typeface="Arial" panose="020B0604020202020204" pitchFamily="34" charset="0"/>
              </a:rPr>
              <a:t>Golfbox, alle melder seg på turneringen hos den klubben som arrangerer. </a:t>
            </a:r>
          </a:p>
          <a:p>
            <a:pPr marL="0" indent="0">
              <a:buNone/>
            </a:pPr>
            <a:endParaRPr lang="nb-NO" dirty="0">
              <a:effectLst/>
              <a:latin typeface="Arial" panose="020B0604020202020204" pitchFamily="34" charset="0"/>
            </a:endParaRPr>
          </a:p>
          <a:p>
            <a:pPr marL="0" indent="0">
              <a:buNone/>
            </a:pPr>
            <a:r>
              <a:rPr lang="nb-NO" b="1" dirty="0">
                <a:effectLst/>
                <a:latin typeface="Arial" panose="020B0604020202020204" pitchFamily="34" charset="0"/>
              </a:rPr>
              <a:t>Tidspunkt</a:t>
            </a:r>
          </a:p>
          <a:p>
            <a:r>
              <a:rPr lang="nb-NO" dirty="0">
                <a:effectLst/>
                <a:latin typeface="Arial" panose="020B0604020202020204" pitchFamily="34" charset="0"/>
              </a:rPr>
              <a:t>Groruddalen søndag 15. mai fra </a:t>
            </a:r>
            <a:r>
              <a:rPr lang="nb-NO" dirty="0" err="1">
                <a:effectLst/>
                <a:latin typeface="Arial" panose="020B0604020202020204" pitchFamily="34" charset="0"/>
              </a:rPr>
              <a:t>kl</a:t>
            </a:r>
            <a:r>
              <a:rPr lang="nb-NO" dirty="0">
                <a:effectLst/>
                <a:latin typeface="Arial" panose="020B0604020202020204" pitchFamily="34" charset="0"/>
              </a:rPr>
              <a:t> 09:00 </a:t>
            </a:r>
          </a:p>
          <a:p>
            <a:r>
              <a:rPr lang="nb-NO" dirty="0">
                <a:effectLst/>
                <a:latin typeface="Arial" panose="020B0604020202020204" pitchFamily="34" charset="0"/>
              </a:rPr>
              <a:t>Østmarka søndag 12 juni </a:t>
            </a:r>
            <a:r>
              <a:rPr lang="nb-NO" dirty="0" err="1">
                <a:effectLst/>
                <a:latin typeface="Arial" panose="020B0604020202020204" pitchFamily="34" charset="0"/>
              </a:rPr>
              <a:t>kl</a:t>
            </a:r>
            <a:r>
              <a:rPr lang="nb-NO" dirty="0">
                <a:effectLst/>
                <a:latin typeface="Arial" panose="020B0604020202020204" pitchFamily="34" charset="0"/>
              </a:rPr>
              <a:t> 10:00 </a:t>
            </a:r>
          </a:p>
          <a:p>
            <a:r>
              <a:rPr lang="nb-NO" dirty="0">
                <a:effectLst/>
                <a:latin typeface="Arial" panose="020B0604020202020204" pitchFamily="34" charset="0"/>
              </a:rPr>
              <a:t>Oppegård lørdag 25. juni </a:t>
            </a:r>
            <a:r>
              <a:rPr lang="nb-NO" dirty="0" err="1">
                <a:effectLst/>
                <a:latin typeface="Arial" panose="020B0604020202020204" pitchFamily="34" charset="0"/>
              </a:rPr>
              <a:t>kl</a:t>
            </a:r>
            <a:r>
              <a:rPr lang="nb-NO" dirty="0">
                <a:effectLst/>
                <a:latin typeface="Arial" panose="020B0604020202020204" pitchFamily="34" charset="0"/>
              </a:rPr>
              <a:t> 10:00 </a:t>
            </a:r>
          </a:p>
          <a:p>
            <a:r>
              <a:rPr lang="nb-NO" dirty="0">
                <a:effectLst/>
                <a:latin typeface="Arial" panose="020B0604020202020204" pitchFamily="34" charset="0"/>
              </a:rPr>
              <a:t>Grønmo lørdag 10. september </a:t>
            </a:r>
            <a:r>
              <a:rPr lang="nb-NO" dirty="0" err="1">
                <a:effectLst/>
                <a:latin typeface="Arial" panose="020B0604020202020204" pitchFamily="34" charset="0"/>
              </a:rPr>
              <a:t>kl</a:t>
            </a:r>
            <a:r>
              <a:rPr lang="nb-NO" dirty="0">
                <a:effectLst/>
                <a:latin typeface="Arial" panose="020B0604020202020204" pitchFamily="34" charset="0"/>
              </a:rPr>
              <a:t> 10:00 </a:t>
            </a:r>
          </a:p>
          <a:p>
            <a:pPr marL="0" indent="0">
              <a:buNone/>
            </a:pPr>
            <a:endParaRPr lang="en-US" dirty="0">
              <a:hlinkClick r:id="rId2"/>
            </a:endParaRPr>
          </a:p>
          <a:p>
            <a:pPr marL="0" indent="0" algn="ctr">
              <a:buNone/>
            </a:pPr>
            <a:r>
              <a:rPr lang="en-US" dirty="0">
                <a:hlinkClick r:id="rId2"/>
              </a:rPr>
              <a:t>(2) Connecting Ladies | </a:t>
            </a:r>
            <a:r>
              <a:rPr lang="en-US" dirty="0" err="1">
                <a:hlinkClick r:id="rId2"/>
              </a:rPr>
              <a:t>Grupper</a:t>
            </a:r>
            <a:r>
              <a:rPr lang="en-US" dirty="0">
                <a:hlinkClick r:id="rId2"/>
              </a:rPr>
              <a:t> | Facebook</a:t>
            </a:r>
            <a:endParaRPr lang="nb-NO" dirty="0">
              <a:effectLst/>
              <a:latin typeface="Arial" panose="020B0604020202020204" pitchFamily="34" charset="0"/>
            </a:endParaRPr>
          </a:p>
          <a:p>
            <a:endParaRPr lang="nb-NO" dirty="0"/>
          </a:p>
        </p:txBody>
      </p:sp>
    </p:spTree>
    <p:extLst>
      <p:ext uri="{BB962C8B-B14F-4D97-AF65-F5344CB8AC3E}">
        <p14:creationId xmlns:p14="http://schemas.microsoft.com/office/powerpoint/2010/main" val="423888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207529-F694-4E4D-85CD-E42F875A513E}"/>
              </a:ext>
            </a:extLst>
          </p:cNvPr>
          <p:cNvSpPr>
            <a:spLocks noGrp="1"/>
          </p:cNvSpPr>
          <p:nvPr>
            <p:ph type="ctrTitle"/>
          </p:nvPr>
        </p:nvSpPr>
        <p:spPr>
          <a:xfrm>
            <a:off x="7821637" y="1481328"/>
            <a:ext cx="3946691" cy="2468880"/>
          </a:xfrm>
        </p:spPr>
        <p:txBody>
          <a:bodyPr>
            <a:noAutofit/>
          </a:bodyPr>
          <a:lstStyle/>
          <a:p>
            <a:r>
              <a:rPr lang="nb-NO" sz="4000" dirty="0"/>
              <a:t>Evalueringsskjema Damegruppen</a:t>
            </a:r>
            <a:br>
              <a:rPr lang="nb-NO" sz="4000" dirty="0"/>
            </a:br>
            <a:r>
              <a:rPr lang="nb-NO" sz="4000" dirty="0"/>
              <a:t>2021</a:t>
            </a:r>
          </a:p>
        </p:txBody>
      </p:sp>
      <p:pic>
        <p:nvPicPr>
          <p:cNvPr id="7" name="Bilde 6" descr="Et bilde som inneholder tavle&#10;&#10;Automatisk generert beskrivelse">
            <a:extLst>
              <a:ext uri="{FF2B5EF4-FFF2-40B4-BE49-F238E27FC236}">
                <a16:creationId xmlns:a16="http://schemas.microsoft.com/office/drawing/2014/main" id="{6EC7D625-53D6-4F3E-A8E3-E46ED059D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436" y="2424258"/>
            <a:ext cx="3705225" cy="2600325"/>
          </a:xfrm>
          <a:prstGeom prst="rect">
            <a:avLst/>
          </a:prstGeom>
        </p:spPr>
      </p:pic>
    </p:spTree>
    <p:extLst>
      <p:ext uri="{BB962C8B-B14F-4D97-AF65-F5344CB8AC3E}">
        <p14:creationId xmlns:p14="http://schemas.microsoft.com/office/powerpoint/2010/main" val="226055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8811B9-BBE4-4771-971F-84A3C64140C0}"/>
              </a:ext>
            </a:extLst>
          </p:cNvPr>
          <p:cNvSpPr>
            <a:spLocks noGrp="1"/>
          </p:cNvSpPr>
          <p:nvPr>
            <p:ph type="title"/>
          </p:nvPr>
        </p:nvSpPr>
        <p:spPr/>
        <p:txBody>
          <a:bodyPr>
            <a:normAutofit/>
          </a:bodyPr>
          <a:lstStyle/>
          <a:p>
            <a:r>
              <a:rPr lang="nb-NO"/>
              <a:t>Har du vært med på noen dameturneringer denne sesongen?</a:t>
            </a:r>
            <a:endParaRPr lang="nb-NO" dirty="0"/>
          </a:p>
        </p:txBody>
      </p:sp>
      <p:graphicFrame>
        <p:nvGraphicFramePr>
          <p:cNvPr id="6" name="Plassholder for innhold 5">
            <a:extLst>
              <a:ext uri="{FF2B5EF4-FFF2-40B4-BE49-F238E27FC236}">
                <a16:creationId xmlns:a16="http://schemas.microsoft.com/office/drawing/2014/main" id="{C86FCEA2-3281-44B6-BC8C-771FA522A16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4072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8811B9-BBE4-4771-971F-84A3C64140C0}"/>
              </a:ext>
            </a:extLst>
          </p:cNvPr>
          <p:cNvSpPr>
            <a:spLocks noGrp="1"/>
          </p:cNvSpPr>
          <p:nvPr>
            <p:ph type="title"/>
          </p:nvPr>
        </p:nvSpPr>
        <p:spPr>
          <a:xfrm>
            <a:off x="592601" y="336989"/>
            <a:ext cx="11006797" cy="1325563"/>
          </a:xfrm>
        </p:spPr>
        <p:txBody>
          <a:bodyPr>
            <a:normAutofit fontScale="90000"/>
          </a:bodyPr>
          <a:lstStyle/>
          <a:p>
            <a:r>
              <a:rPr lang="nb-NO" dirty="0"/>
              <a:t>Vi har i år hatt bare en klasse på dameturneringene, istedenfor to. Tenker du vi kan fortsette med dette? </a:t>
            </a:r>
          </a:p>
        </p:txBody>
      </p:sp>
      <p:graphicFrame>
        <p:nvGraphicFramePr>
          <p:cNvPr id="6" name="Plassholder for innhold 5">
            <a:extLst>
              <a:ext uri="{FF2B5EF4-FFF2-40B4-BE49-F238E27FC236}">
                <a16:creationId xmlns:a16="http://schemas.microsoft.com/office/drawing/2014/main" id="{C86FCEA2-3281-44B6-BC8C-771FA522A16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206329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1244</Words>
  <Application>Microsoft Office PowerPoint</Application>
  <PresentationFormat>Widescreen</PresentationFormat>
  <Paragraphs>120</Paragraphs>
  <Slides>17</Slides>
  <Notes>5</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17</vt:i4>
      </vt:variant>
    </vt:vector>
  </HeadingPairs>
  <TitlesOfParts>
    <vt:vector size="24" baseType="lpstr">
      <vt:lpstr>Arial</vt:lpstr>
      <vt:lpstr>Calibri</vt:lpstr>
      <vt:lpstr>Calibri Light</vt:lpstr>
      <vt:lpstr>Courier New</vt:lpstr>
      <vt:lpstr>Segoe UI Emoji</vt:lpstr>
      <vt:lpstr>Symbol</vt:lpstr>
      <vt:lpstr>Office-tema</vt:lpstr>
      <vt:lpstr>PowerPoint-presentasjon</vt:lpstr>
      <vt:lpstr>Agenda </vt:lpstr>
      <vt:lpstr>Oppegård golfklubb damegruppe</vt:lpstr>
      <vt:lpstr>Innendørsturnering 2022</vt:lpstr>
      <vt:lpstr>Naboslaget</vt:lpstr>
      <vt:lpstr>Connecting Ladies 2022</vt:lpstr>
      <vt:lpstr>Evalueringsskjema Damegruppen 2021</vt:lpstr>
      <vt:lpstr>Har du vært med på noen dameturneringer denne sesongen?</vt:lpstr>
      <vt:lpstr>Vi har i år hatt bare en klasse på dameturneringene, istedenfor to. Tenker du vi kan fortsette med dette? </vt:lpstr>
      <vt:lpstr>Oppegård damegruppe er med på Connecting Ladies og Naboslaget. Har du vært med på dette?  </vt:lpstr>
      <vt:lpstr>I år har vi hatt gavekort i proshoppen, samt baller som premie. Synes du vi skal fortsette med dette?</vt:lpstr>
      <vt:lpstr>Tidligere var det alltid samling på terrassen ved klubbhuset etter 9 hulls rundene, med premieutdeling og litt skravling. Etter pandemien og restriksjoner har vi ikke hatt dette. Ønsker du at vi starter opp igjen med dette neste sesong?</vt:lpstr>
      <vt:lpstr>Forslag på forandring / forbedring</vt:lpstr>
      <vt:lpstr>Turneringer 2022</vt:lpstr>
      <vt:lpstr>Høstturnering m/fest</vt:lpstr>
      <vt:lpstr>Litt av innspill som kom under møte:</vt:lpstr>
      <vt:lpstr>Avslutning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Gunn Berit Kaslegard</dc:creator>
  <cp:lastModifiedBy>Gunn Berit Kaslegard</cp:lastModifiedBy>
  <cp:revision>4</cp:revision>
  <dcterms:created xsi:type="dcterms:W3CDTF">2022-04-04T16:19:45Z</dcterms:created>
  <dcterms:modified xsi:type="dcterms:W3CDTF">2022-04-06T19:36:02Z</dcterms:modified>
</cp:coreProperties>
</file>